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6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9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0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6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4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7926-BCEB-469A-89F4-9773DE1AFB9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B329-5051-41C8-B263-8E7449A82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95029" y="2786315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LM2596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78965" y="4811935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 Charger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78964" y="2786314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INA219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11095" y="2786313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 Indicator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78963" y="894345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ESP32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5030" y="4839927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2S 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11095" y="4839928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374293" y="5159829"/>
            <a:ext cx="1436802" cy="186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74293" y="5553491"/>
            <a:ext cx="1436802" cy="18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158228" y="5178490"/>
            <a:ext cx="1436802" cy="186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58228" y="5572152"/>
            <a:ext cx="1436802" cy="186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154867" y="4360956"/>
            <a:ext cx="0" cy="47897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752026" y="3881985"/>
            <a:ext cx="0" cy="957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4013" y="4335519"/>
            <a:ext cx="3180185" cy="282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70013" y="3863323"/>
            <a:ext cx="1" cy="4958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562509" y="3859106"/>
            <a:ext cx="1" cy="2539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545463" y="4127693"/>
            <a:ext cx="2612290" cy="207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154867" y="3859106"/>
            <a:ext cx="0" cy="3032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595029" y="891785"/>
            <a:ext cx="1779263" cy="1078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Jetson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154867" y="1970574"/>
            <a:ext cx="0" cy="8157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752026" y="1970574"/>
            <a:ext cx="0" cy="8157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965350" y="1970574"/>
            <a:ext cx="0" cy="8157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62509" y="1970574"/>
            <a:ext cx="0" cy="8157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442577" y="3875578"/>
            <a:ext cx="1" cy="2972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752026" y="4464926"/>
            <a:ext cx="3278382" cy="284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011520" y="3875577"/>
            <a:ext cx="0" cy="6493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158227" y="1234751"/>
            <a:ext cx="1436802" cy="168265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4" idx="1"/>
          </p:cNvCxnSpPr>
          <p:nvPr/>
        </p:nvCxnSpPr>
        <p:spPr>
          <a:xfrm>
            <a:off x="4158227" y="1628413"/>
            <a:ext cx="1436802" cy="1697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75139" y="51758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8.4V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55958" y="219377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779025" y="219377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51039" y="2185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3.3V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62071" y="518782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8.4V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54867" y="417912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8.4V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6173529" y="4140503"/>
            <a:ext cx="3287710" cy="260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2022-07-18T06:25:43Z</dcterms:created>
  <dcterms:modified xsi:type="dcterms:W3CDTF">2022-07-18T11:06:05Z</dcterms:modified>
</cp:coreProperties>
</file>