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9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5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4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9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8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2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0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2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BA09-FCC7-4D58-8391-31890B3CBD18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C77-539D-4966-9043-2758333CD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0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219499" y="2194559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86247" y="2230584"/>
            <a:ext cx="1147157" cy="55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302923" y="2205645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86297" y="4120339"/>
            <a:ext cx="2291542" cy="110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539048" y="2194559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5796" y="2230584"/>
            <a:ext cx="18509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320740" y="2205645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284717" y="4159136"/>
            <a:ext cx="2291542" cy="110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08364" y="4106590"/>
            <a:ext cx="1124988" cy="54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219498" y="1812174"/>
            <a:ext cx="1064029" cy="831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2211186" y="1478279"/>
            <a:ext cx="2772" cy="667789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3302923" y="1510144"/>
            <a:ext cx="2772" cy="667789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9127" y="138713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Width : </a:t>
            </a:r>
            <a:r>
              <a:rPr lang="ko-KR" altLang="en-US" dirty="0" smtClean="0"/>
              <a:t>폭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208416" y="656705"/>
            <a:ext cx="5542" cy="145334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516882" y="692722"/>
            <a:ext cx="5542" cy="145334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247209" y="973246"/>
            <a:ext cx="3236421" cy="831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52611" y="540839"/>
            <a:ext cx="152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Period : </a:t>
            </a:r>
            <a:r>
              <a:rPr lang="ko-KR" altLang="en-US" dirty="0" smtClean="0"/>
              <a:t>주기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68440" y="4264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시간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42982" y="4611373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초음파 거리에 따라 폭 간격이 다를 수 있음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215447" y="432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91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 flipV="1">
            <a:off x="1895906" y="1483047"/>
            <a:ext cx="29776" cy="2549239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2219499" y="2194559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86247" y="2230584"/>
            <a:ext cx="1147157" cy="55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302923" y="2205645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86297" y="4120339"/>
            <a:ext cx="2291542" cy="110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539048" y="2194559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5796" y="2230584"/>
            <a:ext cx="18509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320740" y="2205645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284717" y="4159136"/>
            <a:ext cx="2291542" cy="110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08364" y="4106590"/>
            <a:ext cx="1124988" cy="54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024743" y="1866122"/>
            <a:ext cx="1955010" cy="7288"/>
          </a:xfrm>
          <a:prstGeom prst="straightConnector1">
            <a:avLst/>
          </a:prstGeom>
          <a:ln w="57150">
            <a:solidFill>
              <a:srgbClr val="AB0D5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031870" y="1492764"/>
            <a:ext cx="22514" cy="2444744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9127" y="1387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TIM3 : 15Hz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205735" y="669370"/>
            <a:ext cx="5542" cy="145334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516882" y="692722"/>
            <a:ext cx="5542" cy="145334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247209" y="973246"/>
            <a:ext cx="3236421" cy="8314"/>
          </a:xfrm>
          <a:prstGeom prst="straightConnector1">
            <a:avLst/>
          </a:prstGeom>
          <a:ln w="57150">
            <a:solidFill>
              <a:srgbClr val="AB0D5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52611" y="54083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TIM4 : 10Hz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68440" y="4264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시간</a:t>
            </a: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2219498" y="4131424"/>
            <a:ext cx="2772" cy="66778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034640" y="1526282"/>
            <a:ext cx="23908" cy="379822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30590" y="395095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RISING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H="1" flipV="1">
            <a:off x="5552902" y="4184075"/>
            <a:ext cx="2772" cy="66778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29753" y="4851864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risingCapture[0]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92195" y="4840780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risingCapture[1]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2611" y="5532543"/>
            <a:ext cx="4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TIM3-&gt;ARR : 65535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280551" y="4698339"/>
            <a:ext cx="1699202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113435" y="4698339"/>
            <a:ext cx="1370195" cy="491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4466" y="4354609"/>
            <a:ext cx="2028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TIM3-&gt;ARR – risingCapture[0]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4242802" y="4340191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risingCapture[1]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455386" y="21645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Period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22818" y="1073379"/>
            <a:ext cx="381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risingCapture[1] &gt; </a:t>
            </a:r>
            <a:r>
              <a:rPr lang="en-US" altLang="ko-KR" dirty="0" smtClean="0"/>
              <a:t>risingCapture</a:t>
            </a:r>
            <a:r>
              <a:rPr lang="en-US" altLang="ko-KR" dirty="0" smtClean="0"/>
              <a:t>[0]</a:t>
            </a:r>
            <a:endParaRPr lang="ko-KR" altLang="en-US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106501" y="1858919"/>
            <a:ext cx="1955010" cy="7288"/>
          </a:xfrm>
          <a:prstGeom prst="straightConnector1">
            <a:avLst/>
          </a:prstGeom>
          <a:ln w="57150">
            <a:solidFill>
              <a:srgbClr val="AB0D5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6061511" y="1571100"/>
            <a:ext cx="29776" cy="2549239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22818" y="1543581"/>
            <a:ext cx="4342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※ PERIOD = TIM3-&gt;ARR – [0] + [1]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246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 flipV="1">
            <a:off x="1393794" y="1463237"/>
            <a:ext cx="29776" cy="2549239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2219499" y="2194559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86247" y="2230584"/>
            <a:ext cx="1147157" cy="55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302923" y="2205645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86297" y="4120339"/>
            <a:ext cx="2291542" cy="110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539048" y="2194559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5796" y="2230584"/>
            <a:ext cx="18509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320740" y="2205645"/>
            <a:ext cx="0" cy="19534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284717" y="4159136"/>
            <a:ext cx="2291542" cy="110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5053" y="4102378"/>
            <a:ext cx="1328299" cy="96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455756" y="1806072"/>
            <a:ext cx="1871420" cy="16127"/>
          </a:xfrm>
          <a:prstGeom prst="straightConnector1">
            <a:avLst/>
          </a:prstGeom>
          <a:ln w="57150">
            <a:solidFill>
              <a:srgbClr val="AB0D5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419699" y="1567732"/>
            <a:ext cx="22514" cy="2444744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6521" y="135153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TIM3 : 15Hz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205735" y="669370"/>
            <a:ext cx="5542" cy="145334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516882" y="692722"/>
            <a:ext cx="5542" cy="145334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247209" y="973246"/>
            <a:ext cx="3236421" cy="8314"/>
          </a:xfrm>
          <a:prstGeom prst="straightConnector1">
            <a:avLst/>
          </a:prstGeom>
          <a:ln w="57150">
            <a:solidFill>
              <a:srgbClr val="AB0D5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52611" y="54083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TIM4 : 10Hz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68440" y="4264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시간</a:t>
            </a: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2219498" y="4131424"/>
            <a:ext cx="2772" cy="66778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411733" y="1448714"/>
            <a:ext cx="23908" cy="379822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30590" y="395095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RISING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H="1" flipV="1">
            <a:off x="5552902" y="4184075"/>
            <a:ext cx="2772" cy="66778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29753" y="4851864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risingCapture[0]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92195" y="4840780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risingCapture[1]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2040" y="5492615"/>
            <a:ext cx="4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TIM3-&gt;ARR : 65535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2280551" y="4697070"/>
            <a:ext cx="1005746" cy="127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544450" y="4697070"/>
            <a:ext cx="1939180" cy="61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0922" y="4355412"/>
            <a:ext cx="2028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TIM3-&gt;ARR – risingCapture[0]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5679850" y="3347825"/>
            <a:ext cx="1286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risingCapture[1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455386" y="216459"/>
            <a:ext cx="8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Period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22818" y="1073379"/>
            <a:ext cx="381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risingCapture[0] &gt; </a:t>
            </a:r>
            <a:r>
              <a:rPr lang="en-US" altLang="ko-KR" dirty="0" smtClean="0"/>
              <a:t>risingCapture</a:t>
            </a:r>
            <a:r>
              <a:rPr lang="en-US" altLang="ko-KR" dirty="0" smtClean="0"/>
              <a:t>[1]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5219767" y="1463237"/>
            <a:ext cx="4137" cy="2549239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544450" y="1822199"/>
            <a:ext cx="1592273" cy="14246"/>
          </a:xfrm>
          <a:prstGeom prst="straightConnector1">
            <a:avLst/>
          </a:prstGeom>
          <a:ln w="57150">
            <a:solidFill>
              <a:srgbClr val="AB0D5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306948" y="3648293"/>
            <a:ext cx="717557" cy="222210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792195" y="3900219"/>
            <a:ext cx="344528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5516882" y="3900219"/>
            <a:ext cx="390727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3454067" y="3476544"/>
            <a:ext cx="1682656" cy="6187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6762" y="2986175"/>
            <a:ext cx="128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65535</a:t>
            </a:r>
            <a:endParaRPr lang="ko-KR" alt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6522818" y="1543581"/>
            <a:ext cx="468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※ PERIOD = 2* TIM3-&gt;ARR – [0] + [1]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748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108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38</cp:revision>
  <dcterms:created xsi:type="dcterms:W3CDTF">2022-04-18T07:17:39Z</dcterms:created>
  <dcterms:modified xsi:type="dcterms:W3CDTF">2022-04-18T09:00:08Z</dcterms:modified>
</cp:coreProperties>
</file>