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6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4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7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96C4-B0DD-47CD-9142-5EBE73BCBB37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648D-E061-4F39-9124-07D1837D8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 flipH="1">
            <a:off x="3640975" y="3499659"/>
            <a:ext cx="4397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735782" y="1492135"/>
            <a:ext cx="0" cy="4015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35783" y="1970116"/>
            <a:ext cx="806333" cy="1529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4941" y="34996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70022" y="13074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888183" y="2122516"/>
            <a:ext cx="806333" cy="1529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원호 21"/>
          <p:cNvSpPr/>
          <p:nvPr/>
        </p:nvSpPr>
        <p:spPr>
          <a:xfrm>
            <a:off x="5583383" y="2745172"/>
            <a:ext cx="516361" cy="385156"/>
          </a:xfrm>
          <a:prstGeom prst="arc">
            <a:avLst>
              <a:gd name="adj1" fmla="val 14808060"/>
              <a:gd name="adj2" fmla="val 20220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0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2022-05-13T02:50:17Z</dcterms:created>
  <dcterms:modified xsi:type="dcterms:W3CDTF">2022-05-13T12:51:20Z</dcterms:modified>
</cp:coreProperties>
</file>