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3A7BF-F682-6624-7FC7-5CCCB27D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F4116-2607-58C5-50BB-6B6AB96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378DA-091A-76D3-3D79-08520FC8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1D63A-6484-6055-90F1-B27BB990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C64AA-6993-5615-712F-66133823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FC07-F78B-FF08-C5F2-93B95963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517D8-52BC-D3E1-CE92-AA796726D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B33D5-7246-882E-84A3-FC354D1D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F5DEA-73F6-7DE9-3D90-E6060076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65F4E-5297-F960-376E-A9BFD47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BC7A4-CF65-F209-5673-CB19C5A5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70D9B-42F4-8F2A-4185-6AF706FD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4A58C-7498-84D4-6092-6B2D299D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DC22-8273-7DCB-CC71-A0D612D2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59AED-1BEF-3B14-57D6-4214EED5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75A3-8AF2-692B-8F9F-21C1DDC0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0C8E-EECF-EA2A-829A-E5001062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0550E-CC01-9906-C4ED-66BBB8E0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0B1B7-87F3-FCE0-1555-5903A38E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F41E0-B34E-6CF6-AD6D-7A50E77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B3B80-68B5-CC52-3A58-D7F8FE78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24967-0107-5A31-B63C-6A355FAB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E203C-CAB6-87E8-5343-5ED8B230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A131-5878-DCEA-CF6F-64857F35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D5B90-1A4E-D166-D8D5-3C97693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42E9-2CB5-CA70-E1AB-2857867B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72E70-9798-CFBB-7337-3FBC1C9A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21282-CE42-053D-95F5-99F3F4F7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CAD26-8E3D-56A5-B025-AAD0F3B3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1720A-28EC-A1B1-5F06-B260BD91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E73F-1C70-3C5F-784B-E1490134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49E5-DB62-71F5-ED46-7B6C6F72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E706-4EFB-0714-2C30-A9FF8E2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2DFAD-34A9-FC2E-CC93-07673F58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15431D-563B-D12B-76E8-C43C36355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FAB29-872F-48AD-1D6D-3C63F5081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6E9A6-B297-A98B-5E5C-80D40A38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0776E-7AA2-6368-B8D4-02DC2EA3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E328F-1A2B-61D2-B32A-101BF25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B7AE-E2E1-3ED5-CA77-9C534F9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C5599-0F52-3687-670D-9AEF7E1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8522-3171-C927-E53C-644A6AC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C7695-2DDD-1F1E-9813-A3698A37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094B5-D9B3-DD9A-7DB2-7262B41E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AAD13-BBF2-08F9-E0CB-C9C3CFF5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11233-6EF8-3F69-0E53-3C79A0F1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48C1-ECDB-CFD0-A98D-7493529E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CAC5E-B8F4-40FD-8195-DDFAD2B8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02665-67CE-13C2-FC71-6E2D7BC0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F7482-C76B-3ECF-628B-528B0C80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3476E-338D-2B8C-31BD-75352DFE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C09AD-66EA-B8A9-9200-3B8B1EF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A3AA7-8631-86C5-0DDB-7FC558CD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A5891-FDF4-9E35-8D62-636C96F0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0FA74-1246-80B8-F116-A51BF2BA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58618-9CEA-3E3B-44E0-F0E681E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CAE54-A69A-382F-A755-23255985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CF9D0-2EC2-1A55-EC75-211ABF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13382D-823B-2637-4BB6-7773E660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F2C5C-FABF-2F34-835C-2A6519CE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BD8D8-B0BD-0EA3-D8FE-EB6495C70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6E68-9C89-44EC-B991-BB10A9F9704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93316-463C-5F81-64C4-68DAEA865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78EB-F63C-211A-8E45-84290495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D7DF4A-22CA-260C-C23B-CECA251AF017}"/>
              </a:ext>
            </a:extLst>
          </p:cNvPr>
          <p:cNvSpPr/>
          <p:nvPr/>
        </p:nvSpPr>
        <p:spPr>
          <a:xfrm>
            <a:off x="5983507" y="2440309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mac_addr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CE9D6C-733E-F960-C013-FC4A23D2B31B}"/>
              </a:ext>
            </a:extLst>
          </p:cNvPr>
          <p:cNvSpPr/>
          <p:nvPr/>
        </p:nvSpPr>
        <p:spPr>
          <a:xfrm>
            <a:off x="1749988" y="735917"/>
            <a:ext cx="1562377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event_id_t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E490A9-1E1C-CA7E-A48E-D1C86CA93D1E}"/>
              </a:ext>
            </a:extLst>
          </p:cNvPr>
          <p:cNvSpPr/>
          <p:nvPr/>
        </p:nvSpPr>
        <p:spPr>
          <a:xfrm>
            <a:off x="1749987" y="1569451"/>
            <a:ext cx="1562379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event_info_t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8312D4-0548-73C8-9D9E-E5C2B171A03E}"/>
              </a:ext>
            </a:extLst>
          </p:cNvPr>
          <p:cNvSpPr/>
          <p:nvPr/>
        </p:nvSpPr>
        <p:spPr>
          <a:xfrm>
            <a:off x="3656545" y="1569451"/>
            <a:ext cx="1951152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event_send_cb_t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50A956-05F6-FEBB-8306-AA3BCD44897E}"/>
              </a:ext>
            </a:extLst>
          </p:cNvPr>
          <p:cNvSpPr/>
          <p:nvPr/>
        </p:nvSpPr>
        <p:spPr>
          <a:xfrm>
            <a:off x="3656545" y="2440309"/>
            <a:ext cx="1951152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event_recv_cb_t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026DC2-4238-F613-4BBA-B7FFB8454AE1}"/>
              </a:ext>
            </a:extLst>
          </p:cNvPr>
          <p:cNvSpPr/>
          <p:nvPr/>
        </p:nvSpPr>
        <p:spPr>
          <a:xfrm>
            <a:off x="247761" y="735918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D881B91-A693-C51E-0A34-50B78E0E0691}"/>
              </a:ext>
            </a:extLst>
          </p:cNvPr>
          <p:cNvSpPr/>
          <p:nvPr/>
        </p:nvSpPr>
        <p:spPr>
          <a:xfrm>
            <a:off x="5983507" y="3245852"/>
            <a:ext cx="1201595" cy="598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A525D1-E5D5-2BC5-6122-1577C31BC1FB}"/>
              </a:ext>
            </a:extLst>
          </p:cNvPr>
          <p:cNvSpPr/>
          <p:nvPr/>
        </p:nvSpPr>
        <p:spPr>
          <a:xfrm>
            <a:off x="5955516" y="4051395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data_len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24B2E6-CB6D-BA39-1477-9D6F9DFB6B47}"/>
              </a:ext>
            </a:extLst>
          </p:cNvPr>
          <p:cNvSpPr/>
          <p:nvPr/>
        </p:nvSpPr>
        <p:spPr>
          <a:xfrm>
            <a:off x="7934659" y="2225963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4E99DD-3329-E23A-0205-02671A08B3FE}"/>
              </a:ext>
            </a:extLst>
          </p:cNvPr>
          <p:cNvSpPr/>
          <p:nvPr/>
        </p:nvSpPr>
        <p:spPr>
          <a:xfrm>
            <a:off x="7934658" y="3031506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86DB47-B0AC-B838-7333-7FC5CA457F14}"/>
              </a:ext>
            </a:extLst>
          </p:cNvPr>
          <p:cNvSpPr/>
          <p:nvPr/>
        </p:nvSpPr>
        <p:spPr>
          <a:xfrm>
            <a:off x="7934658" y="3837049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seq_num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61F529-50A3-6850-136A-59A1EE45D173}"/>
              </a:ext>
            </a:extLst>
          </p:cNvPr>
          <p:cNvSpPr/>
          <p:nvPr/>
        </p:nvSpPr>
        <p:spPr>
          <a:xfrm>
            <a:off x="9514642" y="2225963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crc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013CB6-6EB6-C34A-BBBE-CE7A56BC8682}"/>
              </a:ext>
            </a:extLst>
          </p:cNvPr>
          <p:cNvSpPr/>
          <p:nvPr/>
        </p:nvSpPr>
        <p:spPr>
          <a:xfrm>
            <a:off x="9514642" y="3031505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4423561-A757-AA0B-CD01-22344FE2B867}"/>
              </a:ext>
            </a:extLst>
          </p:cNvPr>
          <p:cNvSpPr/>
          <p:nvPr/>
        </p:nvSpPr>
        <p:spPr>
          <a:xfrm>
            <a:off x="9514641" y="3842668"/>
            <a:ext cx="1288150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payload[0]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7CB81C8-74E3-20F6-5D43-04E69BDB6BA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449356" y="1035098"/>
            <a:ext cx="300631" cy="8335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2631B6-F4D2-88C6-E94B-52B303EA343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449356" y="1035097"/>
            <a:ext cx="30063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74D0AA8-AD76-D8AA-C0DA-0273EA4CA1C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12366" y="1868631"/>
            <a:ext cx="344179" cy="870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8E40339-047C-2A29-7713-BF56BF78B30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07697" y="2739489"/>
            <a:ext cx="347819" cy="16110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87C28AD-4B50-1A0A-3735-F69B83BD3A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07697" y="2739489"/>
            <a:ext cx="375810" cy="8055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50278C0-BF45-E96A-7242-BFC3A288676A}"/>
              </a:ext>
            </a:extLst>
          </p:cNvPr>
          <p:cNvSpPr/>
          <p:nvPr/>
        </p:nvSpPr>
        <p:spPr>
          <a:xfrm>
            <a:off x="7642824" y="1996804"/>
            <a:ext cx="3544580" cy="2652950"/>
          </a:xfrm>
          <a:prstGeom prst="roundRect">
            <a:avLst>
              <a:gd name="adj" fmla="val 32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37B839-53FA-DFEC-3422-36B1AACB49B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5607697" y="2739489"/>
            <a:ext cx="37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B526002-B5C5-08D7-C96D-2EC6FBA96F9F}"/>
              </a:ext>
            </a:extLst>
          </p:cNvPr>
          <p:cNvCxnSpPr>
            <a:cxnSpLocks/>
          </p:cNvCxnSpPr>
          <p:nvPr/>
        </p:nvCxnSpPr>
        <p:spPr>
          <a:xfrm>
            <a:off x="3280735" y="1858700"/>
            <a:ext cx="37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5B6F372-3A98-4FE1-5A1A-57AF8E43CC5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85102" y="3545032"/>
            <a:ext cx="457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7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D7DF4A-22CA-260C-C23B-CECA251AF017}"/>
              </a:ext>
            </a:extLst>
          </p:cNvPr>
          <p:cNvSpPr/>
          <p:nvPr/>
        </p:nvSpPr>
        <p:spPr>
          <a:xfrm>
            <a:off x="5983507" y="2440309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mac_addr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CE9D6C-733E-F960-C013-FC4A23D2B31B}"/>
              </a:ext>
            </a:extLst>
          </p:cNvPr>
          <p:cNvSpPr/>
          <p:nvPr/>
        </p:nvSpPr>
        <p:spPr>
          <a:xfrm>
            <a:off x="1749988" y="735917"/>
            <a:ext cx="1562377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event_id_t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E490A9-1E1C-CA7E-A48E-D1C86CA93D1E}"/>
              </a:ext>
            </a:extLst>
          </p:cNvPr>
          <p:cNvSpPr/>
          <p:nvPr/>
        </p:nvSpPr>
        <p:spPr>
          <a:xfrm>
            <a:off x="1749987" y="1569451"/>
            <a:ext cx="1562379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event_info_t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8312D4-0548-73C8-9D9E-E5C2B171A03E}"/>
              </a:ext>
            </a:extLst>
          </p:cNvPr>
          <p:cNvSpPr/>
          <p:nvPr/>
        </p:nvSpPr>
        <p:spPr>
          <a:xfrm>
            <a:off x="3656545" y="1569451"/>
            <a:ext cx="1951152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event_send_cb_t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50A956-05F6-FEBB-8306-AA3BCD44897E}"/>
              </a:ext>
            </a:extLst>
          </p:cNvPr>
          <p:cNvSpPr/>
          <p:nvPr/>
        </p:nvSpPr>
        <p:spPr>
          <a:xfrm>
            <a:off x="3656545" y="2440309"/>
            <a:ext cx="1951152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event_recv_cb_t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026DC2-4238-F613-4BBA-B7FFB8454AE1}"/>
              </a:ext>
            </a:extLst>
          </p:cNvPr>
          <p:cNvSpPr/>
          <p:nvPr/>
        </p:nvSpPr>
        <p:spPr>
          <a:xfrm>
            <a:off x="247761" y="735918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D881B91-A693-C51E-0A34-50B78E0E0691}"/>
              </a:ext>
            </a:extLst>
          </p:cNvPr>
          <p:cNvSpPr/>
          <p:nvPr/>
        </p:nvSpPr>
        <p:spPr>
          <a:xfrm>
            <a:off x="5983507" y="3245852"/>
            <a:ext cx="1201595" cy="598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A525D1-E5D5-2BC5-6122-1577C31BC1FB}"/>
              </a:ext>
            </a:extLst>
          </p:cNvPr>
          <p:cNvSpPr/>
          <p:nvPr/>
        </p:nvSpPr>
        <p:spPr>
          <a:xfrm>
            <a:off x="5955516" y="4051395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data_len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24B2E6-CB6D-BA39-1477-9D6F9DFB6B47}"/>
              </a:ext>
            </a:extLst>
          </p:cNvPr>
          <p:cNvSpPr/>
          <p:nvPr/>
        </p:nvSpPr>
        <p:spPr>
          <a:xfrm>
            <a:off x="7934659" y="1840069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4E99DD-3329-E23A-0205-02671A08B3FE}"/>
              </a:ext>
            </a:extLst>
          </p:cNvPr>
          <p:cNvSpPr/>
          <p:nvPr/>
        </p:nvSpPr>
        <p:spPr>
          <a:xfrm>
            <a:off x="7934658" y="2645612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86DB47-B0AC-B838-7333-7FC5CA457F14}"/>
              </a:ext>
            </a:extLst>
          </p:cNvPr>
          <p:cNvSpPr/>
          <p:nvPr/>
        </p:nvSpPr>
        <p:spPr>
          <a:xfrm>
            <a:off x="7934658" y="3451155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seq_num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61F529-50A3-6850-136A-59A1EE45D173}"/>
              </a:ext>
            </a:extLst>
          </p:cNvPr>
          <p:cNvSpPr/>
          <p:nvPr/>
        </p:nvSpPr>
        <p:spPr>
          <a:xfrm>
            <a:off x="9654602" y="1840069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crc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013CB6-6EB6-C34A-BBBE-CE7A56BC8682}"/>
              </a:ext>
            </a:extLst>
          </p:cNvPr>
          <p:cNvSpPr/>
          <p:nvPr/>
        </p:nvSpPr>
        <p:spPr>
          <a:xfrm>
            <a:off x="9654602" y="2645611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4423561-A757-AA0B-CD01-22344FE2B867}"/>
              </a:ext>
            </a:extLst>
          </p:cNvPr>
          <p:cNvSpPr/>
          <p:nvPr/>
        </p:nvSpPr>
        <p:spPr>
          <a:xfrm>
            <a:off x="9654601" y="3456774"/>
            <a:ext cx="1532804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payload[0]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7CB81C8-74E3-20F6-5D43-04E69BDB6BA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449356" y="1035098"/>
            <a:ext cx="300631" cy="8335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2631B6-F4D2-88C6-E94B-52B303EA343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449356" y="1035097"/>
            <a:ext cx="30063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74D0AA8-AD76-D8AA-C0DA-0273EA4CA1C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12366" y="1868631"/>
            <a:ext cx="344179" cy="870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8E40339-047C-2A29-7713-BF56BF78B30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07697" y="2739489"/>
            <a:ext cx="347819" cy="16110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87C28AD-4B50-1A0A-3735-F69B83BD3A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07697" y="2739489"/>
            <a:ext cx="375810" cy="8055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50278C0-BF45-E96A-7242-BFC3A288676A}"/>
              </a:ext>
            </a:extLst>
          </p:cNvPr>
          <p:cNvSpPr/>
          <p:nvPr/>
        </p:nvSpPr>
        <p:spPr>
          <a:xfrm>
            <a:off x="7642823" y="1610909"/>
            <a:ext cx="3833829" cy="3632205"/>
          </a:xfrm>
          <a:prstGeom prst="roundRect">
            <a:avLst>
              <a:gd name="adj" fmla="val 32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37B839-53FA-DFEC-3422-36B1AACB49B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5607697" y="2739489"/>
            <a:ext cx="37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B526002-B5C5-08D7-C96D-2EC6FBA96F9F}"/>
              </a:ext>
            </a:extLst>
          </p:cNvPr>
          <p:cNvCxnSpPr>
            <a:cxnSpLocks/>
          </p:cNvCxnSpPr>
          <p:nvPr/>
        </p:nvCxnSpPr>
        <p:spPr>
          <a:xfrm>
            <a:off x="3280735" y="1858700"/>
            <a:ext cx="37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5B6F372-3A98-4FE1-5A1A-57AF8E43CC5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85102" y="3545032"/>
            <a:ext cx="457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BA91B2-A329-3CBE-F33F-6D980A23B016}"/>
              </a:ext>
            </a:extLst>
          </p:cNvPr>
          <p:cNvSpPr/>
          <p:nvPr/>
        </p:nvSpPr>
        <p:spPr>
          <a:xfrm>
            <a:off x="7934658" y="4256698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master_mac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35FD74-0655-FBB9-705A-E6E2A091AEF2}"/>
              </a:ext>
            </a:extLst>
          </p:cNvPr>
          <p:cNvSpPr/>
          <p:nvPr/>
        </p:nvSpPr>
        <p:spPr>
          <a:xfrm>
            <a:off x="9654601" y="4284293"/>
            <a:ext cx="1532803" cy="600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pairing_count</a:t>
            </a:r>
          </a:p>
        </p:txBody>
      </p:sp>
    </p:spTree>
    <p:extLst>
      <p:ext uri="{BB962C8B-B14F-4D97-AF65-F5344CB8AC3E}">
        <p14:creationId xmlns:p14="http://schemas.microsoft.com/office/powerpoint/2010/main" val="13641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CCED0-C7F2-541E-75BB-4B63FDEEBDE1}"/>
              </a:ext>
            </a:extLst>
          </p:cNvPr>
          <p:cNvSpPr txBox="1"/>
          <p:nvPr/>
        </p:nvSpPr>
        <p:spPr>
          <a:xfrm>
            <a:off x="909857" y="940025"/>
            <a:ext cx="8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Pairing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8133A7-9E96-5C50-A58A-09A44D6AD0A5}"/>
              </a:ext>
            </a:extLst>
          </p:cNvPr>
          <p:cNvSpPr/>
          <p:nvPr/>
        </p:nvSpPr>
        <p:spPr>
          <a:xfrm>
            <a:off x="3038953" y="1617552"/>
            <a:ext cx="1702966" cy="10022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ESP32_Master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02A520-1392-9FB7-F159-1F27C5149792}"/>
              </a:ext>
            </a:extLst>
          </p:cNvPr>
          <p:cNvSpPr/>
          <p:nvPr/>
        </p:nvSpPr>
        <p:spPr>
          <a:xfrm>
            <a:off x="985049" y="1617553"/>
            <a:ext cx="1702966" cy="10022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Jetson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F6115E-B1C2-631E-1A96-C9C488BFF340}"/>
              </a:ext>
            </a:extLst>
          </p:cNvPr>
          <p:cNvSpPr/>
          <p:nvPr/>
        </p:nvSpPr>
        <p:spPr>
          <a:xfrm>
            <a:off x="8317027" y="1589803"/>
            <a:ext cx="1702966" cy="10022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ESP32_Slave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98AC7D-4416-138B-E9DE-026A67A2FC1F}"/>
              </a:ext>
            </a:extLst>
          </p:cNvPr>
          <p:cNvCxnSpPr/>
          <p:nvPr/>
        </p:nvCxnSpPr>
        <p:spPr>
          <a:xfrm>
            <a:off x="5262037" y="2057381"/>
            <a:ext cx="2592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59D760-3E06-C8E4-FE8F-4E2449F33168}"/>
              </a:ext>
            </a:extLst>
          </p:cNvPr>
          <p:cNvSpPr txBox="1"/>
          <p:nvPr/>
        </p:nvSpPr>
        <p:spPr>
          <a:xfrm>
            <a:off x="5729574" y="1328791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8CD73-0D1C-6A9D-FBEB-1727F810AF1D}"/>
              </a:ext>
            </a:extLst>
          </p:cNvPr>
          <p:cNvSpPr txBox="1"/>
          <p:nvPr/>
        </p:nvSpPr>
        <p:spPr>
          <a:xfrm>
            <a:off x="8645168" y="2733715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Button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2B5CDC-001E-F9DD-921F-E97094D581B2}"/>
              </a:ext>
            </a:extLst>
          </p:cNvPr>
          <p:cNvGrpSpPr/>
          <p:nvPr/>
        </p:nvGrpSpPr>
        <p:grpSpPr>
          <a:xfrm>
            <a:off x="8394056" y="2780841"/>
            <a:ext cx="251114" cy="275084"/>
            <a:chOff x="8170121" y="3261218"/>
            <a:chExt cx="329443" cy="36089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5F8B8C-2059-DF29-7E0C-1960E56EC471}"/>
                </a:ext>
              </a:extLst>
            </p:cNvPr>
            <p:cNvSpPr/>
            <p:nvPr/>
          </p:nvSpPr>
          <p:spPr>
            <a:xfrm>
              <a:off x="8170121" y="3261218"/>
              <a:ext cx="329443" cy="360890"/>
            </a:xfrm>
            <a:prstGeom prst="ellipse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00E7F8B-8F4B-0173-41C7-04B2F7780C91}"/>
                </a:ext>
              </a:extLst>
            </p:cNvPr>
            <p:cNvSpPr/>
            <p:nvPr/>
          </p:nvSpPr>
          <p:spPr>
            <a:xfrm>
              <a:off x="8243931" y="3342074"/>
              <a:ext cx="181820" cy="199176"/>
            </a:xfrm>
            <a:prstGeom prst="ellipse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B4161C-1C2D-F186-5F94-51526BCC2F94}"/>
              </a:ext>
            </a:extLst>
          </p:cNvPr>
          <p:cNvCxnSpPr>
            <a:cxnSpLocks/>
          </p:cNvCxnSpPr>
          <p:nvPr/>
        </p:nvCxnSpPr>
        <p:spPr>
          <a:xfrm flipH="1">
            <a:off x="5233372" y="2574311"/>
            <a:ext cx="25921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DA4003-4177-E0AE-E755-618BB4A87110}"/>
              </a:ext>
            </a:extLst>
          </p:cNvPr>
          <p:cNvSpPr txBox="1"/>
          <p:nvPr/>
        </p:nvSpPr>
        <p:spPr>
          <a:xfrm>
            <a:off x="5542437" y="2782669"/>
            <a:ext cx="215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MAC Address</a:t>
            </a:r>
          </a:p>
          <a:p>
            <a:r>
              <a:rPr lang="en-US" dirty="0"/>
              <a:t>Pairing Count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508F0-F8F1-98BD-2880-101FD2566CFA}"/>
              </a:ext>
            </a:extLst>
          </p:cNvPr>
          <p:cNvSpPr txBox="1"/>
          <p:nvPr/>
        </p:nvSpPr>
        <p:spPr>
          <a:xfrm>
            <a:off x="909857" y="3560037"/>
            <a:ext cx="11117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ESP32_Master  </a:t>
            </a:r>
            <a:r>
              <a:rPr lang="ko-KR" altLang="en-US" dirty="0"/>
              <a:t>에서 </a:t>
            </a:r>
            <a:r>
              <a:rPr lang="en-US" altLang="ko-KR" dirty="0"/>
              <a:t>BroadCasting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연결하고자 하는 </a:t>
            </a:r>
            <a:r>
              <a:rPr lang="en-US" altLang="ko-KR" dirty="0"/>
              <a:t>ESP32_Slave</a:t>
            </a:r>
            <a:r>
              <a:rPr lang="ko-KR" altLang="en-US" dirty="0"/>
              <a:t>의 버튼을 누른다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/>
              <a:t>ESP32_Slave</a:t>
            </a:r>
            <a:r>
              <a:rPr lang="ko-KR" altLang="en-US" dirty="0"/>
              <a:t>는 </a:t>
            </a:r>
            <a:r>
              <a:rPr lang="en-US" altLang="ko-KR" dirty="0"/>
              <a:t>ESP32_Master </a:t>
            </a:r>
            <a:r>
              <a:rPr lang="ko-KR" altLang="en-US" dirty="0"/>
              <a:t>로 전달받은 </a:t>
            </a:r>
            <a:r>
              <a:rPr lang="en-US" altLang="ko-KR" dirty="0"/>
              <a:t>MAC Address </a:t>
            </a:r>
            <a:r>
              <a:rPr lang="ko-KR" altLang="en-US" dirty="0"/>
              <a:t>와 </a:t>
            </a:r>
            <a:r>
              <a:rPr lang="en-US" altLang="ko-KR" dirty="0"/>
              <a:t>Count</a:t>
            </a:r>
            <a:r>
              <a:rPr lang="ko-KR" altLang="en-US" dirty="0"/>
              <a:t>를 넘긴다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ESP32_Master </a:t>
            </a:r>
            <a:r>
              <a:rPr lang="ko-KR" altLang="en-US" dirty="0"/>
              <a:t>가 보낸 데이터와 받은 데이터를 비교하여 일치하면</a:t>
            </a:r>
            <a:r>
              <a:rPr lang="en-US" altLang="ko-KR" dirty="0"/>
              <a:t> Broadcasting</a:t>
            </a:r>
            <a:r>
              <a:rPr lang="ko-KR" altLang="en-US" dirty="0"/>
              <a:t>을 중단한다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Jetson </a:t>
            </a:r>
            <a:r>
              <a:rPr lang="ko-KR" altLang="en-US" dirty="0"/>
              <a:t>에서 보낸 데이터를 </a:t>
            </a:r>
            <a:r>
              <a:rPr lang="en-US" altLang="ko-KR" dirty="0"/>
              <a:t>ESP32_Slave </a:t>
            </a:r>
            <a:r>
              <a:rPr lang="ko-KR" altLang="en-US" dirty="0"/>
              <a:t>로 </a:t>
            </a:r>
            <a:r>
              <a:rPr lang="en-US" altLang="ko-KR" dirty="0"/>
              <a:t>1 : 1 </a:t>
            </a:r>
            <a:r>
              <a:rPr lang="ko-KR" altLang="en-US" dirty="0"/>
              <a:t>통신한다</a:t>
            </a:r>
            <a:r>
              <a:rPr lang="en-US" altLang="ko-KR" dirty="0"/>
              <a:t>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2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176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 DH</dc:creator>
  <cp:lastModifiedBy>L DH</cp:lastModifiedBy>
  <cp:revision>23</cp:revision>
  <dcterms:created xsi:type="dcterms:W3CDTF">2022-07-04T05:41:47Z</dcterms:created>
  <dcterms:modified xsi:type="dcterms:W3CDTF">2022-07-05T08:21:48Z</dcterms:modified>
</cp:coreProperties>
</file>