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7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5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3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3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0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0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4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D51D-A5D5-4C6C-AB70-5A954BA3B6C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D478D-46A9-4447-BF69-78A13AC66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4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466705" y="2051858"/>
            <a:ext cx="1704109" cy="1479666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ESP32</a:t>
            </a:r>
          </a:p>
          <a:p>
            <a:pPr algn="ctr"/>
            <a:r>
              <a:rPr lang="en-US" altLang="ko-KR" dirty="0" smtClean="0"/>
              <a:t>Trasmitter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091056" y="2161309"/>
            <a:ext cx="1305098" cy="1260764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ESP32</a:t>
            </a:r>
          </a:p>
          <a:p>
            <a:pPr algn="ctr"/>
            <a:r>
              <a:rPr lang="en-US" altLang="ko-KR" dirty="0" smtClean="0"/>
              <a:t>Receiver</a:t>
            </a:r>
          </a:p>
          <a:p>
            <a:pPr algn="ctr"/>
            <a:r>
              <a:rPr lang="en-US" altLang="ko-KR" dirty="0" smtClean="0"/>
              <a:t>LED 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099368" y="620683"/>
            <a:ext cx="1305098" cy="1260764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ESP32</a:t>
            </a:r>
          </a:p>
          <a:p>
            <a:pPr algn="ctr"/>
            <a:r>
              <a:rPr lang="en-US" altLang="ko-KR" dirty="0" smtClean="0"/>
              <a:t>Receiver</a:t>
            </a:r>
          </a:p>
          <a:p>
            <a:pPr algn="ctr"/>
            <a:r>
              <a:rPr lang="en-US" altLang="ko-KR" dirty="0" smtClean="0"/>
              <a:t>LED 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091056" y="3701935"/>
            <a:ext cx="1305098" cy="1260764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ESP32</a:t>
            </a:r>
          </a:p>
          <a:p>
            <a:pPr algn="ctr"/>
            <a:r>
              <a:rPr lang="en-US" altLang="ko-KR" dirty="0" smtClean="0"/>
              <a:t>Receiver</a:t>
            </a:r>
          </a:p>
          <a:p>
            <a:pPr algn="ctr"/>
            <a:r>
              <a:rPr lang="en-US" altLang="ko-KR" dirty="0" smtClean="0"/>
              <a:t>LED 3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675718" y="5242561"/>
            <a:ext cx="135774" cy="782087"/>
            <a:chOff x="8607831" y="5666510"/>
            <a:chExt cx="135774" cy="78208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8607831" y="5666510"/>
              <a:ext cx="135774" cy="148243"/>
            </a:xfrm>
            <a:prstGeom prst="round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607831" y="5987241"/>
              <a:ext cx="135774" cy="148243"/>
            </a:xfrm>
            <a:prstGeom prst="round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607831" y="6300354"/>
              <a:ext cx="135774" cy="148243"/>
            </a:xfrm>
            <a:prstGeom prst="round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6669578" y="1251065"/>
            <a:ext cx="922713" cy="955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675120" y="2791691"/>
            <a:ext cx="917171" cy="1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658494" y="3422073"/>
            <a:ext cx="836815" cy="674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288472" y="2051858"/>
            <a:ext cx="1704109" cy="1479666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297381" y="2791691"/>
            <a:ext cx="917171" cy="1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1672" y="118336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ESPNOW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5983" y="220702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51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2022-05-23T11:55:17Z</dcterms:created>
  <dcterms:modified xsi:type="dcterms:W3CDTF">2022-05-23T12:33:03Z</dcterms:modified>
</cp:coreProperties>
</file>