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8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5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5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9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4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0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6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0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3A00-D8A8-4F22-89B6-AA280A52F31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AE6B-102A-4FDA-83C9-433EBED1E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2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>
            <a:off x="8274308" y="5255890"/>
            <a:ext cx="149341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32392"/>
              </p:ext>
            </p:extLst>
          </p:nvPr>
        </p:nvGraphicFramePr>
        <p:xfrm>
          <a:off x="4213875" y="1274089"/>
          <a:ext cx="342484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1984">
                  <a:extLst>
                    <a:ext uri="{9D8B030D-6E8A-4147-A177-3AD203B41FA5}">
                      <a16:colId xmlns:a16="http://schemas.microsoft.com/office/drawing/2014/main" val="3478993857"/>
                    </a:ext>
                  </a:extLst>
                </a:gridCol>
                <a:gridCol w="1631611">
                  <a:extLst>
                    <a:ext uri="{9D8B030D-6E8A-4147-A177-3AD203B41FA5}">
                      <a16:colId xmlns:a16="http://schemas.microsoft.com/office/drawing/2014/main" val="240156541"/>
                    </a:ext>
                  </a:extLst>
                </a:gridCol>
                <a:gridCol w="931249">
                  <a:extLst>
                    <a:ext uri="{9D8B030D-6E8A-4147-A177-3AD203B41FA5}">
                      <a16:colId xmlns:a16="http://schemas.microsoft.com/office/drawing/2014/main" val="2606375481"/>
                    </a:ext>
                  </a:extLst>
                </a:gridCol>
              </a:tblGrid>
              <a:tr h="33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RST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TX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79109"/>
                  </a:ext>
                </a:extLst>
              </a:tr>
              <a:tr h="33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ADC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RX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77898"/>
                  </a:ext>
                </a:extLst>
              </a:tr>
              <a:tr h="33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</a:t>
                      </a:r>
                      <a:endParaRPr lang="ko-KR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ESP-12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IO5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17591"/>
                  </a:ext>
                </a:extLst>
              </a:tr>
              <a:tr h="33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IO16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IO4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3548"/>
                  </a:ext>
                </a:extLst>
              </a:tr>
              <a:tr h="33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IO14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IO0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12342"/>
                  </a:ext>
                </a:extLst>
              </a:tr>
              <a:tr h="33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IO12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IO2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728766"/>
                  </a:ext>
                </a:extLst>
              </a:tr>
              <a:tr h="33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IO13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IO15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54343"/>
                  </a:ext>
                </a:extLst>
              </a:tr>
              <a:tr h="33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VCC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GND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2121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H="1">
            <a:off x="6480026" y="5265221"/>
            <a:ext cx="7414" cy="13274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638719" y="4029312"/>
            <a:ext cx="609543" cy="93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248262" y="4029312"/>
            <a:ext cx="16715" cy="12359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487440" y="5244898"/>
            <a:ext cx="17868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8525254" y="4928421"/>
            <a:ext cx="667223" cy="615820"/>
            <a:chOff x="6181446" y="3732245"/>
            <a:chExt cx="667223" cy="615820"/>
          </a:xfrm>
        </p:grpSpPr>
        <p:sp>
          <p:nvSpPr>
            <p:cNvPr id="21" name="직사각형 20"/>
            <p:cNvSpPr/>
            <p:nvPr/>
          </p:nvSpPr>
          <p:spPr>
            <a:xfrm>
              <a:off x="6181446" y="3732245"/>
              <a:ext cx="667223" cy="6158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6309783" y="3816220"/>
              <a:ext cx="410547" cy="4478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143580" y="1584678"/>
            <a:ext cx="667223" cy="615820"/>
            <a:chOff x="6181446" y="3732245"/>
            <a:chExt cx="667223" cy="615820"/>
          </a:xfrm>
        </p:grpSpPr>
        <p:sp>
          <p:nvSpPr>
            <p:cNvPr id="28" name="직사각형 27"/>
            <p:cNvSpPr/>
            <p:nvPr/>
          </p:nvSpPr>
          <p:spPr>
            <a:xfrm>
              <a:off x="6181446" y="3732245"/>
              <a:ext cx="667223" cy="6158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309783" y="3816220"/>
              <a:ext cx="410547" cy="4478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9778482" y="2869824"/>
            <a:ext cx="9331" cy="3145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7638720" y="2903724"/>
            <a:ext cx="213976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630585" y="3845370"/>
            <a:ext cx="229157" cy="531963"/>
            <a:chOff x="10506265" y="979714"/>
            <a:chExt cx="279923" cy="709127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10506269" y="979714"/>
              <a:ext cx="279919" cy="709127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8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0506265" y="1259955"/>
              <a:ext cx="279919" cy="29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0506265" y="1366562"/>
              <a:ext cx="279919" cy="295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0506265" y="1142862"/>
              <a:ext cx="279919" cy="295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0506266" y="1593220"/>
              <a:ext cx="279919" cy="295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/>
          <p:cNvCxnSpPr/>
          <p:nvPr/>
        </p:nvCxnSpPr>
        <p:spPr>
          <a:xfrm>
            <a:off x="8274280" y="4621519"/>
            <a:ext cx="4436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8729617" y="4377333"/>
            <a:ext cx="11438" cy="259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638719" y="3635585"/>
            <a:ext cx="1090898" cy="18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725507" y="3632389"/>
            <a:ext cx="4110" cy="1935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009977" y="1316455"/>
            <a:ext cx="52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RX</a:t>
            </a:r>
          </a:p>
          <a:p>
            <a:r>
              <a:rPr lang="en-US" altLang="ko-KR" dirty="0" smtClean="0"/>
              <a:t>TX </a:t>
            </a:r>
            <a:endParaRPr lang="ko-KR" altLang="en-US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5419447" y="5985884"/>
            <a:ext cx="0" cy="634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2900965" y="5995215"/>
            <a:ext cx="2518483" cy="12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433666" y="2200511"/>
            <a:ext cx="0" cy="37853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3433666" y="2200511"/>
            <a:ext cx="78020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3319087" y="2471147"/>
            <a:ext cx="229157" cy="531963"/>
            <a:chOff x="10506265" y="979714"/>
            <a:chExt cx="279923" cy="709127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10506269" y="979714"/>
              <a:ext cx="279919" cy="709127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8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10506265" y="1259955"/>
              <a:ext cx="279919" cy="29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0506265" y="1366562"/>
              <a:ext cx="279919" cy="295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0506265" y="1142862"/>
              <a:ext cx="279919" cy="295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0506266" y="1593220"/>
              <a:ext cx="279919" cy="295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직선 연결선 75"/>
          <p:cNvCxnSpPr/>
          <p:nvPr/>
        </p:nvCxnSpPr>
        <p:spPr>
          <a:xfrm>
            <a:off x="3433664" y="4003372"/>
            <a:ext cx="7802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2912802" y="1461555"/>
            <a:ext cx="1309396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922133" y="1461555"/>
            <a:ext cx="0" cy="45243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2786388" y="2560962"/>
            <a:ext cx="229157" cy="531963"/>
            <a:chOff x="10506265" y="979714"/>
            <a:chExt cx="279923" cy="709127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10506269" y="979714"/>
              <a:ext cx="279919" cy="709127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8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10506265" y="1259955"/>
              <a:ext cx="279919" cy="29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0506265" y="1366562"/>
              <a:ext cx="279919" cy="295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10506265" y="1142862"/>
              <a:ext cx="279919" cy="295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0506266" y="1593220"/>
              <a:ext cx="279919" cy="295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4" name="직선 연결선 93"/>
          <p:cNvCxnSpPr/>
          <p:nvPr/>
        </p:nvCxnSpPr>
        <p:spPr>
          <a:xfrm flipH="1" flipV="1">
            <a:off x="5419447" y="5997975"/>
            <a:ext cx="4368364" cy="177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9673234" y="5345370"/>
            <a:ext cx="229157" cy="531963"/>
            <a:chOff x="10506265" y="979714"/>
            <a:chExt cx="279923" cy="709127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10506269" y="979714"/>
              <a:ext cx="279919" cy="709127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8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10506265" y="1259955"/>
              <a:ext cx="279919" cy="29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10506265" y="1366562"/>
              <a:ext cx="279919" cy="2957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10506265" y="1142862"/>
              <a:ext cx="279919" cy="2957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10506266" y="1593220"/>
              <a:ext cx="279919" cy="2957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직선 연결선 117"/>
          <p:cNvCxnSpPr/>
          <p:nvPr/>
        </p:nvCxnSpPr>
        <p:spPr>
          <a:xfrm flipH="1">
            <a:off x="6480026" y="6309951"/>
            <a:ext cx="3904945" cy="835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10353730" y="1921526"/>
            <a:ext cx="24964" cy="43884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>
            <a:off x="3965510" y="802557"/>
            <a:ext cx="47430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8729619" y="797751"/>
            <a:ext cx="16716" cy="10538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8754790" y="1859913"/>
            <a:ext cx="3887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9807947" y="1901918"/>
            <a:ext cx="56444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965509" y="802557"/>
            <a:ext cx="0" cy="6576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 flipH="1">
            <a:off x="5814444" y="5094514"/>
            <a:ext cx="22497" cy="9212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그룹 140"/>
          <p:cNvGrpSpPr/>
          <p:nvPr/>
        </p:nvGrpSpPr>
        <p:grpSpPr>
          <a:xfrm>
            <a:off x="5678040" y="4335748"/>
            <a:ext cx="558426" cy="968992"/>
            <a:chOff x="5464374" y="4579639"/>
            <a:chExt cx="558426" cy="968992"/>
          </a:xfrm>
        </p:grpSpPr>
        <p:sp>
          <p:nvSpPr>
            <p:cNvPr id="139" name="타원 138"/>
            <p:cNvSpPr/>
            <p:nvPr/>
          </p:nvSpPr>
          <p:spPr>
            <a:xfrm>
              <a:off x="5469804" y="5267476"/>
              <a:ext cx="547565" cy="281155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5464374" y="4579639"/>
              <a:ext cx="547565" cy="281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5464374" y="4692431"/>
              <a:ext cx="558426" cy="7753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5887298" y="4696530"/>
              <a:ext cx="128088" cy="739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4" name="직선 연결선 143"/>
          <p:cNvCxnSpPr/>
          <p:nvPr/>
        </p:nvCxnSpPr>
        <p:spPr>
          <a:xfrm>
            <a:off x="6056721" y="5273906"/>
            <a:ext cx="3790" cy="4037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6068480" y="5645682"/>
            <a:ext cx="42971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554116" y="463762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㎌</a:t>
            </a:r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8886280" y="393233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㏀</a:t>
            </a:r>
            <a:endParaRPr lang="ko-KR" altLang="en-US" dirty="0"/>
          </a:p>
        </p:txBody>
      </p:sp>
      <p:cxnSp>
        <p:nvCxnSpPr>
          <p:cNvPr id="154" name="직선 연결선 153"/>
          <p:cNvCxnSpPr/>
          <p:nvPr/>
        </p:nvCxnSpPr>
        <p:spPr>
          <a:xfrm flipV="1">
            <a:off x="7649652" y="1482546"/>
            <a:ext cx="404250" cy="150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7653964" y="1769968"/>
            <a:ext cx="404250" cy="15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0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2022-08-04T01:54:38Z</dcterms:created>
  <dcterms:modified xsi:type="dcterms:W3CDTF">2022-08-04T02:26:52Z</dcterms:modified>
</cp:coreProperties>
</file>