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C793-0D2D-4C22-8CFC-2CF99942EF63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82EA-7FD2-4B7B-9E49-EA26BC48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2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C793-0D2D-4C22-8CFC-2CF99942EF63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82EA-7FD2-4B7B-9E49-EA26BC48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21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C793-0D2D-4C22-8CFC-2CF99942EF63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82EA-7FD2-4B7B-9E49-EA26BC48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045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C793-0D2D-4C22-8CFC-2CF99942EF63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82EA-7FD2-4B7B-9E49-EA26BC48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88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C793-0D2D-4C22-8CFC-2CF99942EF63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82EA-7FD2-4B7B-9E49-EA26BC48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0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C793-0D2D-4C22-8CFC-2CF99942EF63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82EA-7FD2-4B7B-9E49-EA26BC48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33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C793-0D2D-4C22-8CFC-2CF99942EF63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82EA-7FD2-4B7B-9E49-EA26BC48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72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C793-0D2D-4C22-8CFC-2CF99942EF63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82EA-7FD2-4B7B-9E49-EA26BC48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35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C793-0D2D-4C22-8CFC-2CF99942EF63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82EA-7FD2-4B7B-9E49-EA26BC48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5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C793-0D2D-4C22-8CFC-2CF99942EF63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82EA-7FD2-4B7B-9E49-EA26BC48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2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C793-0D2D-4C22-8CFC-2CF99942EF63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82EA-7FD2-4B7B-9E49-EA26BC48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05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0C793-0D2D-4C22-8CFC-2CF99942EF63}" type="datetimeFigureOut">
              <a:rPr lang="ko-KR" altLang="en-US" smtClean="0"/>
              <a:t>2022-03-25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82EA-7FD2-4B7B-9E49-EA26BC485A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2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4511" y="1330037"/>
            <a:ext cx="245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Filter Mask ID : 0x7E7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96496" y="1865855"/>
            <a:ext cx="246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      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Filter ID : 0x1EF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335595"/>
              </p:ext>
            </p:extLst>
          </p:nvPr>
        </p:nvGraphicFramePr>
        <p:xfrm>
          <a:off x="5253639" y="1328529"/>
          <a:ext cx="54780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008">
                  <a:extLst>
                    <a:ext uri="{9D8B030D-6E8A-4147-A177-3AD203B41FA5}">
                      <a16:colId xmlns:a16="http://schemas.microsoft.com/office/drawing/2014/main" val="3956356861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959949894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1469662554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3062423421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4293372956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3788956682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1817171542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1812149186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2704329635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457065783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488454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8399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446724"/>
              </p:ext>
            </p:extLst>
          </p:nvPr>
        </p:nvGraphicFramePr>
        <p:xfrm>
          <a:off x="5253639" y="1865855"/>
          <a:ext cx="54780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008">
                  <a:extLst>
                    <a:ext uri="{9D8B030D-6E8A-4147-A177-3AD203B41FA5}">
                      <a16:colId xmlns:a16="http://schemas.microsoft.com/office/drawing/2014/main" val="3956356861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959949894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1469662554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3062423421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4293372956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3788956682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1817171542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1812149186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2704329635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457065783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488454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8399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53985" y="620643"/>
            <a:ext cx="639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en-US" altLang="ko-KR" dirty="0" smtClean="0"/>
              <a:t> 11bit Standard ID, 16bit Filter Scale, </a:t>
            </a:r>
            <a:r>
              <a:rPr lang="en-US" altLang="ko-KR" dirty="0" err="1" smtClean="0"/>
              <a:t>FilterMode_IDMask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183091" y="1020752"/>
            <a:ext cx="723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11 bit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961183" y="247715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</a:rPr>
              <a:t>수신 가능 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</a:rPr>
              <a:t>ID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43343"/>
              </p:ext>
            </p:extLst>
          </p:nvPr>
        </p:nvGraphicFramePr>
        <p:xfrm>
          <a:off x="5253639" y="2483637"/>
          <a:ext cx="54780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008">
                  <a:extLst>
                    <a:ext uri="{9D8B030D-6E8A-4147-A177-3AD203B41FA5}">
                      <a16:colId xmlns:a16="http://schemas.microsoft.com/office/drawing/2014/main" val="3956356861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959949894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1469662554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3062423421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4293372956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3788956682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1817171542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1812149186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2704329635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457065783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488454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83999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640484"/>
              </p:ext>
            </p:extLst>
          </p:nvPr>
        </p:nvGraphicFramePr>
        <p:xfrm>
          <a:off x="5253639" y="3425746"/>
          <a:ext cx="54780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008">
                  <a:extLst>
                    <a:ext uri="{9D8B030D-6E8A-4147-A177-3AD203B41FA5}">
                      <a16:colId xmlns:a16="http://schemas.microsoft.com/office/drawing/2014/main" val="3956356861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959949894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1469662554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3062423421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4293372956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3788956682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1817171542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1812149186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2704329635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457065783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488454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83999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71016"/>
              </p:ext>
            </p:extLst>
          </p:nvPr>
        </p:nvGraphicFramePr>
        <p:xfrm>
          <a:off x="5253639" y="3997015"/>
          <a:ext cx="54780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008">
                  <a:extLst>
                    <a:ext uri="{9D8B030D-6E8A-4147-A177-3AD203B41FA5}">
                      <a16:colId xmlns:a16="http://schemas.microsoft.com/office/drawing/2014/main" val="3956356861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959949894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1469662554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3062423421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4293372956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3788956682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1817171542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1812149186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2704329635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457065783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488454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83999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738363"/>
              </p:ext>
            </p:extLst>
          </p:nvPr>
        </p:nvGraphicFramePr>
        <p:xfrm>
          <a:off x="5253639" y="4568956"/>
          <a:ext cx="54780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008">
                  <a:extLst>
                    <a:ext uri="{9D8B030D-6E8A-4147-A177-3AD203B41FA5}">
                      <a16:colId xmlns:a16="http://schemas.microsoft.com/office/drawing/2014/main" val="3956356861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959949894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1469662554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3062423421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4293372956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3788956682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1817171542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1812149186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2704329635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457065783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488454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83999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363834"/>
              </p:ext>
            </p:extLst>
          </p:nvPr>
        </p:nvGraphicFramePr>
        <p:xfrm>
          <a:off x="5253639" y="5140897"/>
          <a:ext cx="547808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008">
                  <a:extLst>
                    <a:ext uri="{9D8B030D-6E8A-4147-A177-3AD203B41FA5}">
                      <a16:colId xmlns:a16="http://schemas.microsoft.com/office/drawing/2014/main" val="3956356861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959949894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1469662554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3062423421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4293372956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3788956682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1817171542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1812149186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2704329635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457065783"/>
                    </a:ext>
                  </a:extLst>
                </a:gridCol>
                <a:gridCol w="498008">
                  <a:extLst>
                    <a:ext uri="{9D8B030D-6E8A-4147-A177-3AD203B41FA5}">
                      <a16:colId xmlns:a16="http://schemas.microsoft.com/office/drawing/2014/main" val="488454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83999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546691" y="399852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0x1EF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546687" y="343579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0x1E7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46689" y="457046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0x1F7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46688" y="5123974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0x1FF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942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107</Words>
  <Application>Microsoft Office PowerPoint</Application>
  <PresentationFormat>와이드스크린</PresentationFormat>
  <Paragraphs>86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2022-03-25T12:28:16Z</dcterms:created>
  <dcterms:modified xsi:type="dcterms:W3CDTF">2022-03-25T12:36:42Z</dcterms:modified>
</cp:coreProperties>
</file>