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DB46-138A-2C9F-A182-306FD91FB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C3449C-566D-1A72-786B-8571A9A54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FBCD6-F270-7BD0-68C6-99189C9D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52B8-4CAF-4323-BAB6-A3606FEFC9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FAF04-C0E8-9E9B-51AC-088F5EE6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8EF19-B400-CA03-1BF0-DF89751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902-834D-4F1C-9391-91BF0CBD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9D13-F3A9-2952-6EF1-23A3B0BC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EACFA-CC16-CC07-51DA-0CD805D17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84648-0EDF-56BE-4B4A-F5EBAB4D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52B8-4CAF-4323-BAB6-A3606FEFC9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65502-EB68-3B16-EA21-57758EBE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DAEA7-89B2-DB94-4336-73EDE756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902-834D-4F1C-9391-91BF0CBD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499DC-B1F0-5586-1BCF-ABCB2CB76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7F6898-31B0-B094-D4FA-E85069FC0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BA8F4-2D53-D592-B96D-A5F96A89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52B8-4CAF-4323-BAB6-A3606FEFC9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35C2D-C64F-2CA8-1BC7-E07EC814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01360-F451-6FD9-F1F4-ECAE7228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902-834D-4F1C-9391-91BF0CBD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0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7A855-7AC2-D6F4-3350-273D889F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8C1ED-8178-C261-4E38-9E8EA0B0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B6F6-0C42-E336-F47B-63CBBF3B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52B8-4CAF-4323-BAB6-A3606FEFC9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00329-2004-281A-5464-9490CA66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49B08-6828-0542-C588-0940E218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902-834D-4F1C-9391-91BF0CBD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5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62780-C9D1-BE83-E30C-BB0AB331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8B9A9-1404-CD15-2138-63578CE3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BE47F-52FF-B5AB-A81E-94FC2C21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52B8-4CAF-4323-BAB6-A3606FEFC9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46F3B-9E02-CD40-FB8B-171C7681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9DFEA-5EE8-515A-9110-1EDC595F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902-834D-4F1C-9391-91BF0CBD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5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3C025-232F-135D-87E0-5B393C92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40EC9-525E-223A-33DB-0A1C3C71C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E5EBDC-EB26-55EB-EB68-21D4240CF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0982F-AED9-6799-8F71-4ED77880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52B8-4CAF-4323-BAB6-A3606FEFC9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DBF25-BDCA-1CBB-D481-729FE04D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28AF8-C211-B2A4-5D85-EEE65BE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902-834D-4F1C-9391-91BF0CBD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6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9CD08-6F31-9F8B-F9B1-144B014E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9C046-623D-59BD-C67A-4783501F7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E07E52-638D-8CDF-5F37-3BD75116D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12DF3A-E2E9-6CE7-91A4-C9FB6A8F4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EAF9B8-A3C5-79D2-E332-7EEAAF94A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12BE82-5417-8AA2-1DED-0B0DA907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52B8-4CAF-4323-BAB6-A3606FEFC9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E0630E-C111-E5F8-A501-A4AE512A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A5C934-37F6-9CDF-F86E-29B032F9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902-834D-4F1C-9391-91BF0CBD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0BB5-0F10-46C2-C865-04B93DCB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CABBB5-43D2-D791-5338-C37FAB9C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52B8-4CAF-4323-BAB6-A3606FEFC9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7AC037-E6D4-314B-F2B4-884F220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75C306-43D3-4F84-E620-2A468EB3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902-834D-4F1C-9391-91BF0CBD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8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58891A-3013-C95D-5744-0095F2A0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52B8-4CAF-4323-BAB6-A3606FEFC9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C68E03-EB52-3A59-B0DC-2F625901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F5AB5-F8C1-921B-4347-48FBAB1B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902-834D-4F1C-9391-91BF0CBD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8E11B-E0F8-F809-66C4-DBD204F6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FB371-3C2E-A7D2-A532-E274138C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C09F7-24D4-B259-DFB2-96096D93C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95542-6195-0306-ECDB-D53FBD2A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52B8-4CAF-4323-BAB6-A3606FEFC9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F9604-6F0C-6E42-6DFA-28307FBE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82D19-84D3-B25C-2115-0A6ACB25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902-834D-4F1C-9391-91BF0CBD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7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C5443-2A36-A169-CFCD-7C4F149F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38CDA-3ED9-9F83-11B7-F450DD8BB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C687D-19CF-2C24-B0A8-4DF440BF0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4C3E13-412A-0992-49A2-3B49E6A8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52B8-4CAF-4323-BAB6-A3606FEFC9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22385-7CA8-3BE5-5C06-23EA63B4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5A076-D218-D428-13DF-4F1E9EC7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902-834D-4F1C-9391-91BF0CBD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FF32ED-6369-F04D-3DD1-604D00CD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D89F3-2857-290C-223B-A006C3D6B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E920C-8816-006B-7DEC-45D522F57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752B8-4CAF-4323-BAB6-A3606FEFC9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44C1F-898A-7CB4-E185-DBA110410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60059-0DFD-1C31-6AFF-359B66F65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B902-834D-4F1C-9391-91BF0CBD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1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4014622-8DA5-F50B-6A5A-FA212968BD32}"/>
              </a:ext>
            </a:extLst>
          </p:cNvPr>
          <p:cNvGrpSpPr/>
          <p:nvPr/>
        </p:nvGrpSpPr>
        <p:grpSpPr>
          <a:xfrm>
            <a:off x="4051883" y="871799"/>
            <a:ext cx="3363985" cy="5114401"/>
            <a:chOff x="4051883" y="871799"/>
            <a:chExt cx="3363985" cy="51144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9DAFEC-B430-7C9C-4218-E5965AC8AB70}"/>
                </a:ext>
              </a:extLst>
            </p:cNvPr>
            <p:cNvSpPr/>
            <p:nvPr/>
          </p:nvSpPr>
          <p:spPr>
            <a:xfrm>
              <a:off x="4051883" y="871799"/>
              <a:ext cx="3363985" cy="5114401"/>
            </a:xfrm>
            <a:prstGeom prst="rect">
              <a:avLst/>
            </a:prstGeom>
            <a:solidFill>
              <a:srgbClr val="30B6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4BD9EDA-2E97-2E0F-2783-CE2E97F52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758" y="2340600"/>
              <a:ext cx="1809843" cy="1235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657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 DH</dc:creator>
  <cp:lastModifiedBy>L DH</cp:lastModifiedBy>
  <cp:revision>1</cp:revision>
  <dcterms:created xsi:type="dcterms:W3CDTF">2022-07-24T17:01:14Z</dcterms:created>
  <dcterms:modified xsi:type="dcterms:W3CDTF">2022-07-24T17:01:25Z</dcterms:modified>
</cp:coreProperties>
</file>