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0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B645-6BB8-4C4C-88A4-85273DB34239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1CD7-698B-47EB-9104-1B1B628F3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向首兴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42326"/>
              </p:ext>
            </p:extLst>
          </p:nvPr>
        </p:nvGraphicFramePr>
        <p:xfrm>
          <a:off x="176049" y="322645"/>
          <a:ext cx="11879317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82">
                  <a:extLst>
                    <a:ext uri="{9D8B030D-6E8A-4147-A177-3AD203B41FA5}">
                      <a16:colId xmlns:a16="http://schemas.microsoft.com/office/drawing/2014/main" val="2473965488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781188978"/>
                    </a:ext>
                  </a:extLst>
                </a:gridCol>
                <a:gridCol w="2944475">
                  <a:extLst>
                    <a:ext uri="{9D8B030D-6E8A-4147-A177-3AD203B41FA5}">
                      <a16:colId xmlns:a16="http://schemas.microsoft.com/office/drawing/2014/main" val="528891021"/>
                    </a:ext>
                  </a:extLst>
                </a:gridCol>
                <a:gridCol w="1141176">
                  <a:extLst>
                    <a:ext uri="{9D8B030D-6E8A-4147-A177-3AD203B41FA5}">
                      <a16:colId xmlns:a16="http://schemas.microsoft.com/office/drawing/2014/main" val="2015375458"/>
                    </a:ext>
                  </a:extLst>
                </a:gridCol>
                <a:gridCol w="1162307">
                  <a:extLst>
                    <a:ext uri="{9D8B030D-6E8A-4147-A177-3AD203B41FA5}">
                      <a16:colId xmlns:a16="http://schemas.microsoft.com/office/drawing/2014/main" val="3952849910"/>
                    </a:ext>
                  </a:extLst>
                </a:gridCol>
                <a:gridCol w="3338994">
                  <a:extLst>
                    <a:ext uri="{9D8B030D-6E8A-4147-A177-3AD203B41FA5}">
                      <a16:colId xmlns:a16="http://schemas.microsoft.com/office/drawing/2014/main" val="305274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重绘机制修正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Load_representative_trees</a:t>
                      </a:r>
                      <a:r>
                        <a:rPr lang="zh-CN" altLang="en-US" dirty="0" smtClean="0"/>
                        <a:t>函数的二分类支持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3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横向缩放机制更改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7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纵向变换系数更改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Table lens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搁置（</a:t>
                      </a:r>
                      <a:r>
                        <a:rPr lang="en-US" altLang="zh-CN" dirty="0" err="1" smtClean="0"/>
                        <a:t>Flok</a:t>
                      </a:r>
                      <a:r>
                        <a:rPr lang="zh-CN" altLang="en-US" dirty="0" smtClean="0"/>
                        <a:t>项目服务器崩溃）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0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语音分析库</a:t>
                      </a:r>
                      <a:r>
                        <a:rPr lang="en-US" altLang="zh-CN" dirty="0" err="1" smtClean="0"/>
                        <a:t>marsyas</a:t>
                      </a:r>
                      <a:r>
                        <a:rPr lang="zh-CN" altLang="en-US" dirty="0" smtClean="0"/>
                        <a:t>熟悉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Dll</a:t>
                      </a:r>
                      <a:r>
                        <a:rPr lang="zh-CN" altLang="en-US" dirty="0" smtClean="0"/>
                        <a:t>编译问题暂未解决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Active Reading of Visualizations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r>
                        <a:rPr lang="zh-CN" altLang="en-US" dirty="0" smtClean="0"/>
                        <a:t>集成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9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4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15225"/>
              </p:ext>
            </p:extLst>
          </p:nvPr>
        </p:nvGraphicFramePr>
        <p:xfrm>
          <a:off x="176049" y="322645"/>
          <a:ext cx="1187931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282">
                  <a:extLst>
                    <a:ext uri="{9D8B030D-6E8A-4147-A177-3AD203B41FA5}">
                      <a16:colId xmlns:a16="http://schemas.microsoft.com/office/drawing/2014/main" val="2473965488"/>
                    </a:ext>
                  </a:extLst>
                </a:gridCol>
                <a:gridCol w="1723527">
                  <a:extLst>
                    <a:ext uri="{9D8B030D-6E8A-4147-A177-3AD203B41FA5}">
                      <a16:colId xmlns:a16="http://schemas.microsoft.com/office/drawing/2014/main" val="781188978"/>
                    </a:ext>
                  </a:extLst>
                </a:gridCol>
                <a:gridCol w="2949677">
                  <a:extLst>
                    <a:ext uri="{9D8B030D-6E8A-4147-A177-3AD203B41FA5}">
                      <a16:colId xmlns:a16="http://schemas.microsoft.com/office/drawing/2014/main" val="528891021"/>
                    </a:ext>
                  </a:extLst>
                </a:gridCol>
                <a:gridCol w="1216742">
                  <a:extLst>
                    <a:ext uri="{9D8B030D-6E8A-4147-A177-3AD203B41FA5}">
                      <a16:colId xmlns:a16="http://schemas.microsoft.com/office/drawing/2014/main" val="2015375458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3952849910"/>
                    </a:ext>
                  </a:extLst>
                </a:gridCol>
                <a:gridCol w="3036727">
                  <a:extLst>
                    <a:ext uri="{9D8B030D-6E8A-4147-A177-3AD203B41FA5}">
                      <a16:colId xmlns:a16="http://schemas.microsoft.com/office/drawing/2014/main" val="305274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Extracting and Retargeting Color Mappings</a:t>
                      </a:r>
                      <a:r>
                        <a:rPr lang="en-US" altLang="zh-CN" baseline="0" dirty="0" smtClean="0"/>
                        <a:t> from Bitmap Images of Visualizations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BOOSTVis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特征视图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横向缩放机制更改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3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 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GUI</a:t>
                      </a:r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初步语音分段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Flok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r>
                        <a:rPr lang="zh-CN" altLang="en-US" dirty="0" smtClean="0"/>
                        <a:t>算子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初步集成</a:t>
                      </a:r>
                      <a:r>
                        <a:rPr lang="en-US" altLang="zh-CN" dirty="0" smtClean="0"/>
                        <a:t>Vis</a:t>
                      </a:r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完成（前端页面融合未完成）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0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课程作业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Paper Reading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Analysis and Classification of Phonation Modes in Singing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17/10/26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9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188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工作记录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工作记录</dc:title>
  <dc:creator>向首兴</dc:creator>
  <cp:lastModifiedBy>向首兴</cp:lastModifiedBy>
  <cp:revision>14</cp:revision>
  <dcterms:created xsi:type="dcterms:W3CDTF">2017-10-16T07:18:30Z</dcterms:created>
  <dcterms:modified xsi:type="dcterms:W3CDTF">2017-10-27T04:21:53Z</dcterms:modified>
</cp:coreProperties>
</file>