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62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6AF6-0BE5-45B6-8423-DA6D1A5A3B2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A28A9-F634-4B44-957A-FB9A60540D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azureMap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azureMap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bd93689-eadb-4a83-9dea-8099279fd42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bd93689-eadb-4a83-9dea-8099279fd42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bd93689-eadb-4a83-9dea-8099279fd42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9/16/2024 9:28:52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9/16/2024 9:17:42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7FD3BD-E397-2569-DBC1-0D8279D7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1" y="409153"/>
            <a:ext cx="10831437" cy="6039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103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Financial_dashboard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Lucas Fernandes</cp:lastModifiedBy>
  <cp:revision>5</cp:revision>
  <dcterms:created xsi:type="dcterms:W3CDTF">2016-09-04T11:54:55Z</dcterms:created>
  <dcterms:modified xsi:type="dcterms:W3CDTF">2024-09-16T21:31:39Z</dcterms:modified>
</cp:coreProperties>
</file>