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3"/>
  </p:notesMasterIdLst>
  <p:sldIdLst>
    <p:sldId id="256" r:id="rId2"/>
    <p:sldId id="287" r:id="rId3"/>
    <p:sldId id="288" r:id="rId4"/>
    <p:sldId id="285" r:id="rId5"/>
    <p:sldId id="261" r:id="rId6"/>
    <p:sldId id="259" r:id="rId7"/>
    <p:sldId id="260" r:id="rId8"/>
    <p:sldId id="289" r:id="rId9"/>
    <p:sldId id="262" r:id="rId10"/>
    <p:sldId id="291" r:id="rId11"/>
    <p:sldId id="257" r:id="rId12"/>
    <p:sldId id="263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58" r:id="rId25"/>
    <p:sldId id="277" r:id="rId26"/>
    <p:sldId id="278" r:id="rId27"/>
    <p:sldId id="276" r:id="rId28"/>
    <p:sldId id="279" r:id="rId29"/>
    <p:sldId id="280" r:id="rId30"/>
    <p:sldId id="283" r:id="rId31"/>
    <p:sldId id="281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FA00"/>
    <a:srgbClr val="ED7F0D"/>
    <a:srgbClr val="004282"/>
    <a:srgbClr val="33689B"/>
    <a:srgbClr val="006DB7"/>
    <a:srgbClr val="006DC9"/>
    <a:srgbClr val="001A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36"/>
    <p:restoredTop sz="94658"/>
  </p:normalViewPr>
  <p:slideViewPr>
    <p:cSldViewPr snapToGrid="0" snapToObjects="1">
      <p:cViewPr varScale="1">
        <p:scale>
          <a:sx n="141" d="100"/>
          <a:sy n="141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72B9B-0B8B-8740-95CA-2BC081357778}" type="datetimeFigureOut">
              <a:rPr lang="en-US" smtClean="0"/>
              <a:t>4/13/25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5E88D-B95B-3F44-8D28-AA90F9923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68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5E88D-B95B-3F44-8D28-AA90F99234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78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5E88D-B95B-3F44-8D28-AA90F99234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15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5E88D-B95B-3F44-8D28-AA90F99234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6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5E88D-B95B-3F44-8D28-AA90F99234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55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5E88D-B95B-3F44-8D28-AA90F99234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19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5E88D-B95B-3F44-8D28-AA90F99234A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5E88D-B95B-3F44-8D28-AA90F99234A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03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5E88D-B95B-3F44-8D28-AA90F99234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5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88" y="-32870"/>
            <a:ext cx="9307943" cy="5235718"/>
          </a:xfrm>
          <a:prstGeom prst="rect">
            <a:avLst/>
          </a:prstGeom>
        </p:spPr>
      </p:pic>
      <p:sp>
        <p:nvSpPr>
          <p:cNvPr id="8" name="Trapezoid 15"/>
          <p:cNvSpPr/>
          <p:nvPr userDrawn="1"/>
        </p:nvSpPr>
        <p:spPr>
          <a:xfrm>
            <a:off x="-53789" y="1311970"/>
            <a:ext cx="5514846" cy="2641003"/>
          </a:xfrm>
          <a:custGeom>
            <a:avLst/>
            <a:gdLst>
              <a:gd name="connsiteX0" fmla="*/ 0 w 5424854"/>
              <a:gd name="connsiteY0" fmla="*/ 1018237 h 1018237"/>
              <a:gd name="connsiteX1" fmla="*/ 79127 w 5424854"/>
              <a:gd name="connsiteY1" fmla="*/ 0 h 1018237"/>
              <a:gd name="connsiteX2" fmla="*/ 5345727 w 5424854"/>
              <a:gd name="connsiteY2" fmla="*/ 0 h 1018237"/>
              <a:gd name="connsiteX3" fmla="*/ 5424854 w 5424854"/>
              <a:gd name="connsiteY3" fmla="*/ 1018237 h 1018237"/>
              <a:gd name="connsiteX4" fmla="*/ 0 w 5424854"/>
              <a:gd name="connsiteY4" fmla="*/ 1018237 h 1018237"/>
              <a:gd name="connsiteX0" fmla="*/ 4 w 5424858"/>
              <a:gd name="connsiteY0" fmla="*/ 1018237 h 1018237"/>
              <a:gd name="connsiteX1" fmla="*/ 0 w 5424858"/>
              <a:gd name="connsiteY1" fmla="*/ 8793 h 1018237"/>
              <a:gd name="connsiteX2" fmla="*/ 5345731 w 5424858"/>
              <a:gd name="connsiteY2" fmla="*/ 0 h 1018237"/>
              <a:gd name="connsiteX3" fmla="*/ 5424858 w 5424858"/>
              <a:gd name="connsiteY3" fmla="*/ 1018237 h 1018237"/>
              <a:gd name="connsiteX4" fmla="*/ 4 w 5424858"/>
              <a:gd name="connsiteY4" fmla="*/ 1018237 h 1018237"/>
              <a:gd name="connsiteX0" fmla="*/ 4 w 5433654"/>
              <a:gd name="connsiteY0" fmla="*/ 1009444 h 1009444"/>
              <a:gd name="connsiteX1" fmla="*/ 0 w 5433654"/>
              <a:gd name="connsiteY1" fmla="*/ 0 h 1009444"/>
              <a:gd name="connsiteX2" fmla="*/ 5433654 w 5433654"/>
              <a:gd name="connsiteY2" fmla="*/ 0 h 1009444"/>
              <a:gd name="connsiteX3" fmla="*/ 5424858 w 5433654"/>
              <a:gd name="connsiteY3" fmla="*/ 1009444 h 1009444"/>
              <a:gd name="connsiteX4" fmla="*/ 4 w 5433654"/>
              <a:gd name="connsiteY4" fmla="*/ 1009444 h 1009444"/>
              <a:gd name="connsiteX0" fmla="*/ 4 w 5433654"/>
              <a:gd name="connsiteY0" fmla="*/ 1009444 h 1018237"/>
              <a:gd name="connsiteX1" fmla="*/ 0 w 5433654"/>
              <a:gd name="connsiteY1" fmla="*/ 0 h 1018237"/>
              <a:gd name="connsiteX2" fmla="*/ 5433654 w 5433654"/>
              <a:gd name="connsiteY2" fmla="*/ 0 h 1018237"/>
              <a:gd name="connsiteX3" fmla="*/ 5363312 w 5433654"/>
              <a:gd name="connsiteY3" fmla="*/ 1018237 h 1018237"/>
              <a:gd name="connsiteX4" fmla="*/ 4 w 5433654"/>
              <a:gd name="connsiteY4" fmla="*/ 1009444 h 1018237"/>
              <a:gd name="connsiteX0" fmla="*/ 4 w 5540546"/>
              <a:gd name="connsiteY0" fmla="*/ 1009444 h 1018237"/>
              <a:gd name="connsiteX1" fmla="*/ 0 w 5540546"/>
              <a:gd name="connsiteY1" fmla="*/ 0 h 1018237"/>
              <a:gd name="connsiteX2" fmla="*/ 5540546 w 5540546"/>
              <a:gd name="connsiteY2" fmla="*/ 0 h 1018237"/>
              <a:gd name="connsiteX3" fmla="*/ 5363312 w 5540546"/>
              <a:gd name="connsiteY3" fmla="*/ 1018237 h 1018237"/>
              <a:gd name="connsiteX4" fmla="*/ 4 w 5540546"/>
              <a:gd name="connsiteY4" fmla="*/ 1009444 h 1018237"/>
              <a:gd name="connsiteX0" fmla="*/ 4 w 5540546"/>
              <a:gd name="connsiteY0" fmla="*/ 1009444 h 1269783"/>
              <a:gd name="connsiteX1" fmla="*/ 0 w 5540546"/>
              <a:gd name="connsiteY1" fmla="*/ 0 h 1269783"/>
              <a:gd name="connsiteX2" fmla="*/ 5540546 w 5540546"/>
              <a:gd name="connsiteY2" fmla="*/ 0 h 1269783"/>
              <a:gd name="connsiteX3" fmla="*/ 5318774 w 5540546"/>
              <a:gd name="connsiteY3" fmla="*/ 1269783 h 1269783"/>
              <a:gd name="connsiteX4" fmla="*/ 4 w 5540546"/>
              <a:gd name="connsiteY4" fmla="*/ 1009444 h 1269783"/>
              <a:gd name="connsiteX0" fmla="*/ 4 w 5540546"/>
              <a:gd name="connsiteY0" fmla="*/ 1260990 h 1269783"/>
              <a:gd name="connsiteX1" fmla="*/ 0 w 5540546"/>
              <a:gd name="connsiteY1" fmla="*/ 0 h 1269783"/>
              <a:gd name="connsiteX2" fmla="*/ 5540546 w 5540546"/>
              <a:gd name="connsiteY2" fmla="*/ 0 h 1269783"/>
              <a:gd name="connsiteX3" fmla="*/ 5318774 w 5540546"/>
              <a:gd name="connsiteY3" fmla="*/ 1269783 h 1269783"/>
              <a:gd name="connsiteX4" fmla="*/ 4 w 5540546"/>
              <a:gd name="connsiteY4" fmla="*/ 1260990 h 1269783"/>
              <a:gd name="connsiteX0" fmla="*/ 4 w 5540546"/>
              <a:gd name="connsiteY0" fmla="*/ 1260990 h 1269783"/>
              <a:gd name="connsiteX1" fmla="*/ 0 w 5540546"/>
              <a:gd name="connsiteY1" fmla="*/ 0 h 1269783"/>
              <a:gd name="connsiteX2" fmla="*/ 5540546 w 5540546"/>
              <a:gd name="connsiteY2" fmla="*/ 0 h 1269783"/>
              <a:gd name="connsiteX3" fmla="*/ 5380167 w 5540546"/>
              <a:gd name="connsiteY3" fmla="*/ 1269783 h 1269783"/>
              <a:gd name="connsiteX4" fmla="*/ 4 w 5540546"/>
              <a:gd name="connsiteY4" fmla="*/ 1260990 h 1269783"/>
              <a:gd name="connsiteX0" fmla="*/ 0 w 5595114"/>
              <a:gd name="connsiteY0" fmla="*/ 1260990 h 1269783"/>
              <a:gd name="connsiteX1" fmla="*/ 54568 w 5595114"/>
              <a:gd name="connsiteY1" fmla="*/ 0 h 1269783"/>
              <a:gd name="connsiteX2" fmla="*/ 5595114 w 5595114"/>
              <a:gd name="connsiteY2" fmla="*/ 0 h 1269783"/>
              <a:gd name="connsiteX3" fmla="*/ 5434735 w 5595114"/>
              <a:gd name="connsiteY3" fmla="*/ 1269783 h 1269783"/>
              <a:gd name="connsiteX4" fmla="*/ 0 w 5595114"/>
              <a:gd name="connsiteY4" fmla="*/ 1260990 h 1269783"/>
              <a:gd name="connsiteX0" fmla="*/ 3 w 5595117"/>
              <a:gd name="connsiteY0" fmla="*/ 1260990 h 1269783"/>
              <a:gd name="connsiteX1" fmla="*/ 0 w 5595117"/>
              <a:gd name="connsiteY1" fmla="*/ 3233 h 1269783"/>
              <a:gd name="connsiteX2" fmla="*/ 5595117 w 5595117"/>
              <a:gd name="connsiteY2" fmla="*/ 0 h 1269783"/>
              <a:gd name="connsiteX3" fmla="*/ 5434738 w 5595117"/>
              <a:gd name="connsiteY3" fmla="*/ 1269783 h 1269783"/>
              <a:gd name="connsiteX4" fmla="*/ 3 w 5595117"/>
              <a:gd name="connsiteY4" fmla="*/ 1260990 h 126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5117" h="1269783">
                <a:moveTo>
                  <a:pt x="3" y="1260990"/>
                </a:moveTo>
                <a:cubicBezTo>
                  <a:pt x="2" y="924509"/>
                  <a:pt x="1" y="339714"/>
                  <a:pt x="0" y="3233"/>
                </a:cubicBezTo>
                <a:lnTo>
                  <a:pt x="5595117" y="0"/>
                </a:lnTo>
                <a:lnTo>
                  <a:pt x="5434738" y="1269783"/>
                </a:lnTo>
                <a:lnTo>
                  <a:pt x="3" y="1260990"/>
                </a:lnTo>
                <a:close/>
              </a:path>
            </a:pathLst>
          </a:custGeom>
          <a:solidFill>
            <a:schemeClr val="bg2">
              <a:lumMod val="1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627852"/>
            <a:ext cx="4832407" cy="1286772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2914624"/>
            <a:ext cx="4622426" cy="89761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8938" y="4767263"/>
            <a:ext cx="2057400" cy="273844"/>
          </a:xfrm>
        </p:spPr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2772" y="4939290"/>
            <a:ext cx="2175596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525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32091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23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396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93431" y="1268017"/>
            <a:ext cx="8778476" cy="3552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214338" cy="1268017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4820594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2976380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8199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4820594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2976380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65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93431" y="138479"/>
            <a:ext cx="8778476" cy="4682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849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93431" y="1268017"/>
            <a:ext cx="8778476" cy="3552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07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93431" y="1268017"/>
            <a:ext cx="8778476" cy="3552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Rectangle 10"/>
          <p:cNvSpPr/>
          <p:nvPr userDrawn="1"/>
        </p:nvSpPr>
        <p:spPr>
          <a:xfrm>
            <a:off x="193432" y="1275161"/>
            <a:ext cx="4369777" cy="3552578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5143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8572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12001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15430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25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96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99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63108" y="164857"/>
            <a:ext cx="5208799" cy="4655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/>
          <p:cNvSpPr/>
          <p:nvPr userDrawn="1"/>
        </p:nvSpPr>
        <p:spPr>
          <a:xfrm>
            <a:off x="193432" y="164856"/>
            <a:ext cx="3569677" cy="4662883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/>
            </a:lvl1pPr>
            <a:lvl2pPr marL="514350" indent="-171450">
              <a:buFontTx/>
              <a:buBlip>
                <a:blip r:embed="rId2"/>
              </a:buBlip>
              <a:defRPr sz="2100"/>
            </a:lvl2pPr>
            <a:lvl3pPr marL="857250" indent="-171450">
              <a:buFontTx/>
              <a:buBlip>
                <a:blip r:embed="rId2"/>
              </a:buBlip>
              <a:defRPr sz="1800"/>
            </a:lvl3pPr>
            <a:lvl4pPr marL="1200150" indent="-171450">
              <a:buFontTx/>
              <a:buBlip>
                <a:blip r:embed="rId2"/>
              </a:buBlip>
              <a:defRPr sz="1500"/>
            </a:lvl4pPr>
            <a:lvl5pPr marL="1543050" indent="-171450">
              <a:buFontTx/>
              <a:buBlip>
                <a:blip r:embed="rId2"/>
              </a:buBlip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081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63108" y="164857"/>
            <a:ext cx="5208799" cy="4655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/>
          <p:cNvSpPr/>
          <p:nvPr userDrawn="1"/>
        </p:nvSpPr>
        <p:spPr>
          <a:xfrm>
            <a:off x="193432" y="164856"/>
            <a:ext cx="3569677" cy="4662883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45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Box 20"/>
          <p:cNvSpPr txBox="1">
            <a:spLocks noChangeArrowheads="1"/>
          </p:cNvSpPr>
          <p:nvPr userDrawn="1"/>
        </p:nvSpPr>
        <p:spPr bwMode="auto">
          <a:xfrm>
            <a:off x="555672" y="4877388"/>
            <a:ext cx="2175596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525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© Copyright National University of Singapore.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62356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62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11" Type="http://schemas.openxmlformats.org/officeDocument/2006/relationships/image" Target="../media/image33.png"/><Relationship Id="rId5" Type="http://schemas.openxmlformats.org/officeDocument/2006/relationships/image" Target="../media/image23.png"/><Relationship Id="rId10" Type="http://schemas.openxmlformats.org/officeDocument/2006/relationships/image" Target="../media/image32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36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11" Type="http://schemas.openxmlformats.org/officeDocument/2006/relationships/image" Target="../media/image35.png"/><Relationship Id="rId5" Type="http://schemas.openxmlformats.org/officeDocument/2006/relationships/image" Target="../media/image23.png"/><Relationship Id="rId10" Type="http://schemas.openxmlformats.org/officeDocument/2006/relationships/image" Target="../media/image31.png"/><Relationship Id="rId4" Type="http://schemas.openxmlformats.org/officeDocument/2006/relationships/image" Target="../media/image22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mastery.com/how-to-develop-a-convolutional-neural-network-from-scratch-for-mnist-handwritten-digit-classification/" TargetMode="Externa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959" y="1538290"/>
            <a:ext cx="4018662" cy="1188201"/>
          </a:xfrm>
        </p:spPr>
        <p:txBody>
          <a:bodyPr anchor="t">
            <a:normAutofit/>
          </a:bodyPr>
          <a:lstStyle/>
          <a:p>
            <a:r>
              <a:rPr lang="en-GB" sz="3300" dirty="0"/>
              <a:t>EE2211 Tutorial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276" y="2608445"/>
            <a:ext cx="4627861" cy="1241822"/>
          </a:xfrm>
        </p:spPr>
        <p:txBody>
          <a:bodyPr>
            <a:normAutofit/>
          </a:bodyPr>
          <a:lstStyle/>
          <a:p>
            <a:r>
              <a:rPr lang="en-US" altLang="en-US" sz="1600" dirty="0"/>
              <a:t>Thao Nguyen</a:t>
            </a:r>
            <a:endParaRPr lang="en-GB" sz="1600" dirty="0"/>
          </a:p>
        </p:txBody>
      </p:sp>
      <p:sp>
        <p:nvSpPr>
          <p:cNvPr id="4" name="Rectangle 3"/>
          <p:cNvSpPr/>
          <p:nvPr/>
        </p:nvSpPr>
        <p:spPr>
          <a:xfrm>
            <a:off x="316857" y="1615588"/>
            <a:ext cx="45720" cy="837467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B598-F363-C42D-B4BA-A498D144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707C7E-8216-8A37-704F-A2EDE562A3BD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B661136D-7A1C-E305-5A61-947C8CAF9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354" y="1407295"/>
            <a:ext cx="8423910" cy="293489"/>
          </a:xfrm>
        </p:spPr>
        <p:txBody>
          <a:bodyPr>
            <a:normAutofit fontScale="77500" lnSpcReduction="20000"/>
          </a:bodyPr>
          <a:lstStyle/>
          <a:p>
            <a:r>
              <a:rPr lang="en-SG" dirty="0"/>
              <a:t>Discussion: What happens if we use only weighted sums without activation functions?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EE62974-B1FE-F4DF-7EF4-1FDCA07A1AA3}"/>
              </a:ext>
            </a:extLst>
          </p:cNvPr>
          <p:cNvSpPr/>
          <p:nvPr/>
        </p:nvSpPr>
        <p:spPr>
          <a:xfrm>
            <a:off x="1837944" y="2131409"/>
            <a:ext cx="283464" cy="283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6BD100-DC49-627C-C973-3D1E1C5A45A6}"/>
              </a:ext>
            </a:extLst>
          </p:cNvPr>
          <p:cNvSpPr/>
          <p:nvPr/>
        </p:nvSpPr>
        <p:spPr>
          <a:xfrm>
            <a:off x="1837944" y="2883219"/>
            <a:ext cx="283464" cy="283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88E3195-8A81-329D-5D59-CA7A68975BD7}"/>
              </a:ext>
            </a:extLst>
          </p:cNvPr>
          <p:cNvSpPr/>
          <p:nvPr/>
        </p:nvSpPr>
        <p:spPr>
          <a:xfrm>
            <a:off x="2840736" y="2131409"/>
            <a:ext cx="283464" cy="2834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978F31-6C60-F274-6482-B953DE0ABD65}"/>
              </a:ext>
            </a:extLst>
          </p:cNvPr>
          <p:cNvSpPr/>
          <p:nvPr/>
        </p:nvSpPr>
        <p:spPr>
          <a:xfrm>
            <a:off x="2840736" y="2883219"/>
            <a:ext cx="283464" cy="28346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BA1C207-ADD9-0B59-59E7-7B849F75EDBC}"/>
              </a:ext>
            </a:extLst>
          </p:cNvPr>
          <p:cNvSpPr/>
          <p:nvPr/>
        </p:nvSpPr>
        <p:spPr>
          <a:xfrm>
            <a:off x="3843528" y="2507314"/>
            <a:ext cx="283464" cy="28346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483999-01F9-8771-0CA2-FEFD0BDEA82D}"/>
              </a:ext>
            </a:extLst>
          </p:cNvPr>
          <p:cNvCxnSpPr>
            <a:stCxn id="3" idx="6"/>
            <a:endCxn id="11" idx="2"/>
          </p:cNvCxnSpPr>
          <p:nvPr/>
        </p:nvCxnSpPr>
        <p:spPr>
          <a:xfrm>
            <a:off x="2121408" y="2273141"/>
            <a:ext cx="719328" cy="751810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D08342-74E4-2882-625E-8C8D322C7C5A}"/>
              </a:ext>
            </a:extLst>
          </p:cNvPr>
          <p:cNvCxnSpPr>
            <a:stCxn id="3" idx="6"/>
            <a:endCxn id="10" idx="2"/>
          </p:cNvCxnSpPr>
          <p:nvPr/>
        </p:nvCxnSpPr>
        <p:spPr>
          <a:xfrm>
            <a:off x="2121408" y="2273141"/>
            <a:ext cx="719328" cy="0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EA3314-A411-8E24-FDAA-EB70472B0B4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2121408" y="2273141"/>
            <a:ext cx="719328" cy="751810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18FF31-24C9-207B-1A85-21315451F434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2121408" y="3024951"/>
            <a:ext cx="719328" cy="0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9C4CE6-7039-B511-81A4-482DEAE8C5E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3124200" y="2273141"/>
            <a:ext cx="719328" cy="375905"/>
          </a:xfrm>
          <a:prstGeom prst="straightConnector1">
            <a:avLst/>
          </a:prstGeom>
          <a:ln w="95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0667D7-FEE3-5C8F-36A7-BDB4940FDA31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3124200" y="2649046"/>
            <a:ext cx="719328" cy="375905"/>
          </a:xfrm>
          <a:prstGeom prst="straightConnector1">
            <a:avLst/>
          </a:prstGeom>
          <a:ln w="95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57896B2-1BEB-D73F-12D8-79E968CBBA44}"/>
                  </a:ext>
                </a:extLst>
              </p:cNvPr>
              <p:cNvSpPr txBox="1"/>
              <p:nvPr/>
            </p:nvSpPr>
            <p:spPr>
              <a:xfrm>
                <a:off x="2359152" y="1958259"/>
                <a:ext cx="365760" cy="322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57896B2-1BEB-D73F-12D8-79E968CBB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152" y="1958259"/>
                <a:ext cx="365760" cy="322974"/>
              </a:xfrm>
              <a:prstGeom prst="rect">
                <a:avLst/>
              </a:prstGeom>
              <a:blipFill>
                <a:blip r:embed="rId2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164D7BC-5E40-60E3-DAE9-C867AEC36E82}"/>
                  </a:ext>
                </a:extLst>
              </p:cNvPr>
              <p:cNvSpPr txBox="1"/>
              <p:nvPr/>
            </p:nvSpPr>
            <p:spPr>
              <a:xfrm>
                <a:off x="2359152" y="2300146"/>
                <a:ext cx="3657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164D7BC-5E40-60E3-DAE9-C867AEC36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152" y="2300146"/>
                <a:ext cx="365760" cy="323165"/>
              </a:xfrm>
              <a:prstGeom prst="rect">
                <a:avLst/>
              </a:prstGeom>
              <a:blipFill>
                <a:blip r:embed="rId3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025579D-8783-B3FC-5882-198DB26E58FA}"/>
                  </a:ext>
                </a:extLst>
              </p:cNvPr>
              <p:cNvSpPr txBox="1"/>
              <p:nvPr/>
            </p:nvSpPr>
            <p:spPr>
              <a:xfrm>
                <a:off x="2359152" y="2649046"/>
                <a:ext cx="3657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025579D-8783-B3FC-5882-198DB26E5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152" y="2649046"/>
                <a:ext cx="365760" cy="323165"/>
              </a:xfrm>
              <a:prstGeom prst="rect">
                <a:avLst/>
              </a:prstGeom>
              <a:blipFill>
                <a:blip r:embed="rId4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D38C519-10B1-AC92-0B77-88A2F48BDEB1}"/>
                  </a:ext>
                </a:extLst>
              </p:cNvPr>
              <p:cNvSpPr txBox="1"/>
              <p:nvPr/>
            </p:nvSpPr>
            <p:spPr>
              <a:xfrm>
                <a:off x="2359152" y="3027093"/>
                <a:ext cx="3657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D38C519-10B1-AC92-0B77-88A2F48BD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152" y="3027093"/>
                <a:ext cx="365760" cy="323165"/>
              </a:xfrm>
              <a:prstGeom prst="rect">
                <a:avLst/>
              </a:prstGeom>
              <a:blipFill>
                <a:blip r:embed="rId5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6139259-6B37-2C4C-2D21-BB54794204F1}"/>
                  </a:ext>
                </a:extLst>
              </p:cNvPr>
              <p:cNvSpPr txBox="1"/>
              <p:nvPr/>
            </p:nvSpPr>
            <p:spPr>
              <a:xfrm>
                <a:off x="1476756" y="2134641"/>
                <a:ext cx="3657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6139259-6B37-2C4C-2D21-BB547942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756" y="2134641"/>
                <a:ext cx="36576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1995E7-4981-4526-B11B-4B9DCF0F701B}"/>
                  </a:ext>
                </a:extLst>
              </p:cNvPr>
              <p:cNvSpPr txBox="1"/>
              <p:nvPr/>
            </p:nvSpPr>
            <p:spPr>
              <a:xfrm>
                <a:off x="1472184" y="2889683"/>
                <a:ext cx="3657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1995E7-4981-4526-B11B-4B9DCF0F7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184" y="2889683"/>
                <a:ext cx="36576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163EC44-BCE4-C2CA-E006-D7EEC2543055}"/>
                  </a:ext>
                </a:extLst>
              </p:cNvPr>
              <p:cNvSpPr txBox="1"/>
              <p:nvPr/>
            </p:nvSpPr>
            <p:spPr>
              <a:xfrm>
                <a:off x="3336036" y="2161907"/>
                <a:ext cx="365760" cy="322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163EC44-BCE4-C2CA-E006-D7EEC2543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036" y="2161907"/>
                <a:ext cx="365760" cy="322974"/>
              </a:xfrm>
              <a:prstGeom prst="rect">
                <a:avLst/>
              </a:prstGeom>
              <a:blipFill>
                <a:blip r:embed="rId8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E3A6D17-363E-42E0-D785-B1B06AA1551D}"/>
                  </a:ext>
                </a:extLst>
              </p:cNvPr>
              <p:cNvSpPr txBox="1"/>
              <p:nvPr/>
            </p:nvSpPr>
            <p:spPr>
              <a:xfrm>
                <a:off x="3336036" y="2843428"/>
                <a:ext cx="3657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E3A6D17-363E-42E0-D785-B1B06AA15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036" y="2843428"/>
                <a:ext cx="365760" cy="323165"/>
              </a:xfrm>
              <a:prstGeom prst="rect">
                <a:avLst/>
              </a:prstGeom>
              <a:blipFill>
                <a:blip r:embed="rId9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7A63D6-9D87-F973-A55E-6338806C106E}"/>
                  </a:ext>
                </a:extLst>
              </p:cNvPr>
              <p:cNvSpPr txBox="1"/>
              <p:nvPr/>
            </p:nvSpPr>
            <p:spPr>
              <a:xfrm>
                <a:off x="5225798" y="1902376"/>
                <a:ext cx="2707386" cy="1649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7A63D6-9D87-F973-A55E-6338806C1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798" y="1902376"/>
                <a:ext cx="2707386" cy="16498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CF7D8A7-482F-8B64-B0AE-A412E70F29E6}"/>
                  </a:ext>
                </a:extLst>
              </p:cNvPr>
              <p:cNvSpPr txBox="1"/>
              <p:nvPr/>
            </p:nvSpPr>
            <p:spPr>
              <a:xfrm>
                <a:off x="3037334" y="1996141"/>
                <a:ext cx="3657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CF7D8A7-482F-8B64-B0AE-A412E70F2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334" y="1996141"/>
                <a:ext cx="36576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DD2882D-9D0B-43BB-43A4-BFBDE04E7E70}"/>
                  </a:ext>
                </a:extLst>
              </p:cNvPr>
              <p:cNvSpPr txBox="1"/>
              <p:nvPr/>
            </p:nvSpPr>
            <p:spPr>
              <a:xfrm>
                <a:off x="3037334" y="3076814"/>
                <a:ext cx="3657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DD2882D-9D0B-43BB-43A4-BFBDE04E7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334" y="3076814"/>
                <a:ext cx="365760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007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 animBg="1"/>
      <p:bldP spid="11" grpId="0" animBg="1"/>
      <p:bldP spid="13" grpId="0" animBg="1"/>
      <p:bldP spid="43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44" grpId="0"/>
      <p:bldP spid="55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9363" y="1369219"/>
                <a:ext cx="6773246" cy="3409258"/>
              </a:xfrm>
            </p:spPr>
            <p:txBody>
              <a:bodyPr>
                <a:normAutofit/>
              </a:bodyPr>
              <a:lstStyle/>
              <a:p>
                <a:pPr algn="just">
                  <a:spcBef>
                    <a:spcPts val="1350"/>
                  </a:spcBef>
                  <a:spcAft>
                    <a:spcPts val="600"/>
                  </a:spcAft>
                </a:pPr>
                <a:r>
                  <a:rPr lang="en-GB" sz="1600" dirty="0"/>
                  <a:t>Given a fully connected network of 2 layers: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600" b="0" dirty="0"/>
              </a:p>
              <a:p>
                <a:pPr algn="just">
                  <a:spcBef>
                    <a:spcPts val="1350"/>
                  </a:spcBef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3.0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1600" dirty="0"/>
                  <a:t> is </a:t>
                </a:r>
                <a:r>
                  <a:rPr lang="en-GB" sz="1600" dirty="0" err="1"/>
                  <a:t>ReLU</a:t>
                </a:r>
                <a:endParaRPr lang="en-GB" sz="1600" dirty="0"/>
              </a:p>
              <a:p>
                <a:pPr algn="just">
                  <a:spcBef>
                    <a:spcPts val="1350"/>
                  </a:spcBef>
                </a:pPr>
                <a:r>
                  <a:rPr lang="en-GB" sz="1600" dirty="0"/>
                  <a:t>Compute the network 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b="0" dirty="0"/>
              </a:p>
              <a:p>
                <a:pPr algn="just">
                  <a:spcBef>
                    <a:spcPts val="1350"/>
                  </a:spcBef>
                </a:pPr>
                <a:endParaRPr lang="en-GB" sz="1600" dirty="0"/>
              </a:p>
            </p:txBody>
          </p:sp>
        </mc:Choice>
        <mc:Fallback xmlns="">
          <p:sp>
            <p:nvSpPr>
              <p:cNvPr id="7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9363" y="1369219"/>
                <a:ext cx="6773246" cy="3409258"/>
              </a:xfrm>
              <a:blipFill>
                <a:blip r:embed="rId3"/>
                <a:stretch>
                  <a:fillRect t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E001CB4-9E9E-3DB4-44E2-AFA53BDE948F}"/>
              </a:ext>
            </a:extLst>
          </p:cNvPr>
          <p:cNvSpPr/>
          <p:nvPr/>
        </p:nvSpPr>
        <p:spPr>
          <a:xfrm>
            <a:off x="6865821" y="1946787"/>
            <a:ext cx="294967" cy="294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0AC7CA-DEB5-5F00-37C0-7A1567256F62}"/>
              </a:ext>
            </a:extLst>
          </p:cNvPr>
          <p:cNvSpPr/>
          <p:nvPr/>
        </p:nvSpPr>
        <p:spPr>
          <a:xfrm>
            <a:off x="6865821" y="2562442"/>
            <a:ext cx="294967" cy="294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717309-C856-DA4E-78DC-533FBB3B817E}"/>
              </a:ext>
            </a:extLst>
          </p:cNvPr>
          <p:cNvSpPr/>
          <p:nvPr/>
        </p:nvSpPr>
        <p:spPr>
          <a:xfrm>
            <a:off x="6865821" y="3178097"/>
            <a:ext cx="294967" cy="294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CB92B0-D5BF-2774-60EE-0256485B044D}"/>
              </a:ext>
            </a:extLst>
          </p:cNvPr>
          <p:cNvSpPr/>
          <p:nvPr/>
        </p:nvSpPr>
        <p:spPr>
          <a:xfrm>
            <a:off x="7609139" y="1946787"/>
            <a:ext cx="294967" cy="294967"/>
          </a:xfrm>
          <a:prstGeom prst="ellipse">
            <a:avLst/>
          </a:prstGeom>
          <a:solidFill>
            <a:srgbClr val="ED7F0D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154BE27-0484-680A-413C-D0B64509795A}"/>
              </a:ext>
            </a:extLst>
          </p:cNvPr>
          <p:cNvSpPr/>
          <p:nvPr/>
        </p:nvSpPr>
        <p:spPr>
          <a:xfrm>
            <a:off x="7609139" y="2562442"/>
            <a:ext cx="294967" cy="29496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AF0618-03DF-362A-A5ED-975CB2C226DC}"/>
              </a:ext>
            </a:extLst>
          </p:cNvPr>
          <p:cNvSpPr/>
          <p:nvPr/>
        </p:nvSpPr>
        <p:spPr>
          <a:xfrm>
            <a:off x="7609139" y="3178097"/>
            <a:ext cx="294967" cy="2949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DBA8CDA-A332-DA13-643D-9535337422B2}"/>
              </a:ext>
            </a:extLst>
          </p:cNvPr>
          <p:cNvSpPr/>
          <p:nvPr/>
        </p:nvSpPr>
        <p:spPr>
          <a:xfrm>
            <a:off x="8352456" y="1946787"/>
            <a:ext cx="294967" cy="294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20316C-2947-14F1-180F-DBED9494382C}"/>
              </a:ext>
            </a:extLst>
          </p:cNvPr>
          <p:cNvSpPr/>
          <p:nvPr/>
        </p:nvSpPr>
        <p:spPr>
          <a:xfrm>
            <a:off x="8352456" y="2562442"/>
            <a:ext cx="294967" cy="294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89E5A0-1D94-5A19-54C4-61FB3C4FD171}"/>
              </a:ext>
            </a:extLst>
          </p:cNvPr>
          <p:cNvSpPr/>
          <p:nvPr/>
        </p:nvSpPr>
        <p:spPr>
          <a:xfrm>
            <a:off x="8352456" y="3178097"/>
            <a:ext cx="294967" cy="294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F59AF1-5E4B-AD3C-2781-041A98BF1314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>
            <a:off x="7160788" y="2094271"/>
            <a:ext cx="448351" cy="615655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902CA8-F9AC-202C-3FD6-2236C1B6527E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>
            <a:off x="7160788" y="2094271"/>
            <a:ext cx="448351" cy="0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DC6101-BF14-BF06-92B2-373B555957B7}"/>
              </a:ext>
            </a:extLst>
          </p:cNvPr>
          <p:cNvCxnSpPr>
            <a:cxnSpLocks/>
            <a:stCxn id="3" idx="6"/>
            <a:endCxn id="11" idx="2"/>
          </p:cNvCxnSpPr>
          <p:nvPr/>
        </p:nvCxnSpPr>
        <p:spPr>
          <a:xfrm>
            <a:off x="7160788" y="2094271"/>
            <a:ext cx="448351" cy="1231310"/>
          </a:xfrm>
          <a:prstGeom prst="straightConnector1">
            <a:avLst/>
          </a:prstGeom>
          <a:ln w="95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2C95F3-BC60-7E34-CD4D-50600F3A98CC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7160788" y="2094271"/>
            <a:ext cx="448351" cy="615655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6AA3E3-2A71-5E2D-8C94-EE87174D82DB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7160788" y="2709926"/>
            <a:ext cx="448351" cy="0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D0B5C1-B427-87F4-5127-B7096871F3B5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7160788" y="2709926"/>
            <a:ext cx="448351" cy="615655"/>
          </a:xfrm>
          <a:prstGeom prst="straightConnector1">
            <a:avLst/>
          </a:prstGeom>
          <a:ln w="95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AD96C33-B1B4-DDEB-8BC0-E1A8E03E9A40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7160788" y="2094271"/>
            <a:ext cx="448351" cy="1231310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D2A8177-7D0D-D78E-985C-A22D2ABA113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7160788" y="2709926"/>
            <a:ext cx="448351" cy="615655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486FEC-068A-A9FF-A805-FC511ED27AEF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7160788" y="3325581"/>
            <a:ext cx="448351" cy="0"/>
          </a:xfrm>
          <a:prstGeom prst="straightConnector1">
            <a:avLst/>
          </a:prstGeom>
          <a:ln w="95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75C971-AE7C-9925-6AB9-FE96704C6874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7904106" y="2094271"/>
            <a:ext cx="448350" cy="61565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BBC222-6E4F-7056-188E-7D8EDF39F940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7904106" y="2094271"/>
            <a:ext cx="448350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C98B459-28A7-9304-5F12-9C8F3E7A69A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7904106" y="2094271"/>
            <a:ext cx="448350" cy="123131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8773304-E40B-32B1-C94F-EB59B45DABEB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7904106" y="2094271"/>
            <a:ext cx="448350" cy="61565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769C974-41FE-38E0-BE50-016FA08D0715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7904106" y="2709926"/>
            <a:ext cx="448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FE91895-24FF-9F2A-C9CA-030F1E59D209}"/>
              </a:ext>
            </a:extLst>
          </p:cNvPr>
          <p:cNvCxnSpPr>
            <a:stCxn id="10" idx="6"/>
            <a:endCxn id="14" idx="2"/>
          </p:cNvCxnSpPr>
          <p:nvPr/>
        </p:nvCxnSpPr>
        <p:spPr>
          <a:xfrm>
            <a:off x="7904106" y="2709926"/>
            <a:ext cx="448350" cy="61565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4D9887E-0FE4-EF1F-F993-B9D5C4E8F323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 flipV="1">
            <a:off x="7904106" y="2094271"/>
            <a:ext cx="448350" cy="123131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D24FB0-6CEC-636C-A592-454D7E7424D7}"/>
              </a:ext>
            </a:extLst>
          </p:cNvPr>
          <p:cNvCxnSpPr>
            <a:stCxn id="11" idx="6"/>
            <a:endCxn id="14" idx="2"/>
          </p:cNvCxnSpPr>
          <p:nvPr/>
        </p:nvCxnSpPr>
        <p:spPr>
          <a:xfrm>
            <a:off x="7904106" y="3325581"/>
            <a:ext cx="448350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4D275A6-5EBB-3534-98AC-55E7029B4AEA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7904106" y="2709926"/>
            <a:ext cx="448350" cy="61565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328BE2-AEDB-D956-333F-72653CF505E7}"/>
              </a:ext>
            </a:extLst>
          </p:cNvPr>
          <p:cNvCxnSpPr>
            <a:endCxn id="3" idx="2"/>
          </p:cNvCxnSpPr>
          <p:nvPr/>
        </p:nvCxnSpPr>
        <p:spPr>
          <a:xfrm>
            <a:off x="6607001" y="2094271"/>
            <a:ext cx="258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DAA1F7B-5C57-7E30-B44C-F8264FFC7AEC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6607001" y="2709926"/>
            <a:ext cx="258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EA5343-10DF-3035-4F00-52EF685CF340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6607001" y="3325581"/>
            <a:ext cx="258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0EA109-A2E1-7046-5B17-518AE65E569E}"/>
                  </a:ext>
                </a:extLst>
              </p:cNvPr>
              <p:cNvSpPr txBox="1"/>
              <p:nvPr/>
            </p:nvSpPr>
            <p:spPr>
              <a:xfrm>
                <a:off x="6338610" y="1883670"/>
                <a:ext cx="3978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0EA109-A2E1-7046-5B17-518AE65E5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610" y="1883670"/>
                <a:ext cx="39780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2FDE7B1-36A7-7139-09A6-C1D988D6041B}"/>
                  </a:ext>
                </a:extLst>
              </p:cNvPr>
              <p:cNvSpPr txBox="1"/>
              <p:nvPr/>
            </p:nvSpPr>
            <p:spPr>
              <a:xfrm>
                <a:off x="6338610" y="2512942"/>
                <a:ext cx="4019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2FDE7B1-36A7-7139-09A6-C1D988D60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610" y="2512942"/>
                <a:ext cx="40196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1BDA9D9-4F79-E17B-166F-03E5948216B6}"/>
                  </a:ext>
                </a:extLst>
              </p:cNvPr>
              <p:cNvSpPr txBox="1"/>
              <p:nvPr/>
            </p:nvSpPr>
            <p:spPr>
              <a:xfrm>
                <a:off x="6338322" y="3142214"/>
                <a:ext cx="4019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1BDA9D9-4F79-E17B-166F-03E594821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322" y="3142214"/>
                <a:ext cx="40196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9674757-01A6-3999-BCDE-658E16920D6C}"/>
                  </a:ext>
                </a:extLst>
              </p:cNvPr>
              <p:cNvSpPr txBox="1"/>
              <p:nvPr/>
            </p:nvSpPr>
            <p:spPr>
              <a:xfrm>
                <a:off x="1067351" y="1660565"/>
                <a:ext cx="3978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9674757-01A6-3999-BCDE-658E16920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51" y="1660565"/>
                <a:ext cx="39780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604A5-7B77-1133-AAC8-65492FA13D12}"/>
                  </a:ext>
                </a:extLst>
              </p:cNvPr>
              <p:cNvSpPr txBox="1"/>
              <p:nvPr/>
            </p:nvSpPr>
            <p:spPr>
              <a:xfrm>
                <a:off x="1395661" y="1660565"/>
                <a:ext cx="4019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604A5-7B77-1133-AAC8-65492FA13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661" y="1660565"/>
                <a:ext cx="40196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D77F6E-020C-36E8-D868-D0833693E289}"/>
                  </a:ext>
                </a:extLst>
              </p:cNvPr>
              <p:cNvSpPr txBox="1"/>
              <p:nvPr/>
            </p:nvSpPr>
            <p:spPr>
              <a:xfrm>
                <a:off x="1793462" y="1663734"/>
                <a:ext cx="4019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D77F6E-020C-36E8-D868-D0833693E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462" y="1663734"/>
                <a:ext cx="40196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6A7EA65-4B02-63ED-E6D4-887A7FEA8253}"/>
                  </a:ext>
                </a:extLst>
              </p:cNvPr>
              <p:cNvSpPr txBox="1"/>
              <p:nvPr/>
            </p:nvSpPr>
            <p:spPr>
              <a:xfrm>
                <a:off x="7150162" y="1882030"/>
                <a:ext cx="3802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6A7EA65-4B02-63ED-E6D4-887A7FEA8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162" y="1882030"/>
                <a:ext cx="380232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290B449-4A51-8A04-07BE-4E6D23AFC7DA}"/>
                  </a:ext>
                </a:extLst>
              </p:cNvPr>
              <p:cNvSpPr txBox="1"/>
              <p:nvPr/>
            </p:nvSpPr>
            <p:spPr>
              <a:xfrm>
                <a:off x="7302843" y="2105615"/>
                <a:ext cx="2840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290B449-4A51-8A04-07BE-4E6D23AFC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843" y="2105615"/>
                <a:ext cx="284052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5AC1741-57D5-34FD-123B-A2F27C95D718}"/>
                  </a:ext>
                </a:extLst>
              </p:cNvPr>
              <p:cNvSpPr txBox="1"/>
              <p:nvPr/>
            </p:nvSpPr>
            <p:spPr>
              <a:xfrm>
                <a:off x="7407141" y="2270576"/>
                <a:ext cx="2840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5AC1741-57D5-34FD-123B-A2F27C95D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141" y="2270576"/>
                <a:ext cx="284052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75687B7-1D39-0AD3-FD60-1D185B3DD2F4}"/>
                  </a:ext>
                </a:extLst>
              </p:cNvPr>
              <p:cNvSpPr txBox="1"/>
              <p:nvPr/>
            </p:nvSpPr>
            <p:spPr>
              <a:xfrm>
                <a:off x="7216093" y="1623545"/>
                <a:ext cx="10485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𝑿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75687B7-1D39-0AD3-FD60-1D185B3DD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093" y="1623545"/>
                <a:ext cx="1048552" cy="276999"/>
              </a:xfrm>
              <a:prstGeom prst="rect">
                <a:avLst/>
              </a:prstGeom>
              <a:blipFill>
                <a:blip r:embed="rId1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9363" y="1369219"/>
                <a:ext cx="6773246" cy="3409258"/>
              </a:xfrm>
            </p:spPr>
            <p:txBody>
              <a:bodyPr>
                <a:normAutofit/>
              </a:bodyPr>
              <a:lstStyle/>
              <a:p>
                <a:pPr algn="just">
                  <a:spcBef>
                    <a:spcPts val="1350"/>
                  </a:spcBef>
                  <a:spcAft>
                    <a:spcPts val="600"/>
                  </a:spcAft>
                </a:pPr>
                <a:r>
                  <a:rPr lang="en-GB" sz="1600" dirty="0"/>
                  <a:t>Given a fully connected network of 2 layers: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600" b="0" dirty="0"/>
              </a:p>
              <a:p>
                <a:pPr algn="just">
                  <a:spcBef>
                    <a:spcPts val="1350"/>
                  </a:spcBef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3.0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1600" dirty="0"/>
                  <a:t> is </a:t>
                </a:r>
                <a:r>
                  <a:rPr lang="en-GB" sz="1600" dirty="0" err="1"/>
                  <a:t>ReLU</a:t>
                </a:r>
                <a:endParaRPr lang="en-GB" sz="1600" dirty="0"/>
              </a:p>
              <a:p>
                <a:pPr algn="just">
                  <a:spcBef>
                    <a:spcPts val="1350"/>
                  </a:spcBef>
                </a:pPr>
                <a:r>
                  <a:rPr lang="en-GB" sz="1600" dirty="0"/>
                  <a:t>Compute the network 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b="0" dirty="0"/>
              </a:p>
              <a:p>
                <a:pPr algn="just">
                  <a:spcBef>
                    <a:spcPts val="1350"/>
                  </a:spcBef>
                </a:pPr>
                <a:endParaRPr lang="en-GB" sz="1600" dirty="0"/>
              </a:p>
            </p:txBody>
          </p:sp>
        </mc:Choice>
        <mc:Fallback xmlns="">
          <p:sp>
            <p:nvSpPr>
              <p:cNvPr id="7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9363" y="1369219"/>
                <a:ext cx="6773246" cy="3409258"/>
              </a:xfrm>
              <a:blipFill>
                <a:blip r:embed="rId3"/>
                <a:stretch>
                  <a:fillRect t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E001CB4-9E9E-3DB4-44E2-AFA53BDE948F}"/>
              </a:ext>
            </a:extLst>
          </p:cNvPr>
          <p:cNvSpPr/>
          <p:nvPr/>
        </p:nvSpPr>
        <p:spPr>
          <a:xfrm>
            <a:off x="6865821" y="1946787"/>
            <a:ext cx="294967" cy="294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0AC7CA-DEB5-5F00-37C0-7A1567256F62}"/>
              </a:ext>
            </a:extLst>
          </p:cNvPr>
          <p:cNvSpPr/>
          <p:nvPr/>
        </p:nvSpPr>
        <p:spPr>
          <a:xfrm>
            <a:off x="6865821" y="2562442"/>
            <a:ext cx="294967" cy="294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717309-C856-DA4E-78DC-533FBB3B817E}"/>
              </a:ext>
            </a:extLst>
          </p:cNvPr>
          <p:cNvSpPr/>
          <p:nvPr/>
        </p:nvSpPr>
        <p:spPr>
          <a:xfrm>
            <a:off x="6865821" y="3178097"/>
            <a:ext cx="294967" cy="294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CB92B0-D5BF-2774-60EE-0256485B044D}"/>
              </a:ext>
            </a:extLst>
          </p:cNvPr>
          <p:cNvSpPr/>
          <p:nvPr/>
        </p:nvSpPr>
        <p:spPr>
          <a:xfrm>
            <a:off x="7609139" y="1946787"/>
            <a:ext cx="294967" cy="29496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154BE27-0484-680A-413C-D0B64509795A}"/>
              </a:ext>
            </a:extLst>
          </p:cNvPr>
          <p:cNvSpPr/>
          <p:nvPr/>
        </p:nvSpPr>
        <p:spPr>
          <a:xfrm>
            <a:off x="7609139" y="2562442"/>
            <a:ext cx="294967" cy="29496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AF0618-03DF-362A-A5ED-975CB2C226DC}"/>
              </a:ext>
            </a:extLst>
          </p:cNvPr>
          <p:cNvSpPr/>
          <p:nvPr/>
        </p:nvSpPr>
        <p:spPr>
          <a:xfrm>
            <a:off x="7609139" y="3178097"/>
            <a:ext cx="294967" cy="29496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DBA8CDA-A332-DA13-643D-9535337422B2}"/>
              </a:ext>
            </a:extLst>
          </p:cNvPr>
          <p:cNvSpPr/>
          <p:nvPr/>
        </p:nvSpPr>
        <p:spPr>
          <a:xfrm>
            <a:off x="8352456" y="1946787"/>
            <a:ext cx="294967" cy="29496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20316C-2947-14F1-180F-DBED9494382C}"/>
              </a:ext>
            </a:extLst>
          </p:cNvPr>
          <p:cNvSpPr/>
          <p:nvPr/>
        </p:nvSpPr>
        <p:spPr>
          <a:xfrm>
            <a:off x="8352456" y="2562442"/>
            <a:ext cx="294967" cy="29496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89E5A0-1D94-5A19-54C4-61FB3C4FD171}"/>
              </a:ext>
            </a:extLst>
          </p:cNvPr>
          <p:cNvSpPr/>
          <p:nvPr/>
        </p:nvSpPr>
        <p:spPr>
          <a:xfrm>
            <a:off x="8352456" y="3178097"/>
            <a:ext cx="294967" cy="2949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F59AF1-5E4B-AD3C-2781-041A98BF1314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>
            <a:off x="7160788" y="2094271"/>
            <a:ext cx="448351" cy="615655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902CA8-F9AC-202C-3FD6-2236C1B6527E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>
            <a:off x="7160788" y="2094271"/>
            <a:ext cx="448351" cy="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DC6101-BF14-BF06-92B2-373B555957B7}"/>
              </a:ext>
            </a:extLst>
          </p:cNvPr>
          <p:cNvCxnSpPr>
            <a:cxnSpLocks/>
            <a:stCxn id="3" idx="6"/>
            <a:endCxn id="11" idx="2"/>
          </p:cNvCxnSpPr>
          <p:nvPr/>
        </p:nvCxnSpPr>
        <p:spPr>
          <a:xfrm>
            <a:off x="7160788" y="2094271"/>
            <a:ext cx="448351" cy="123131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2C95F3-BC60-7E34-CD4D-50600F3A98CC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7160788" y="2094271"/>
            <a:ext cx="448351" cy="615655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6AA3E3-2A71-5E2D-8C94-EE87174D82DB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7160788" y="2709926"/>
            <a:ext cx="448351" cy="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D0B5C1-B427-87F4-5127-B7096871F3B5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7160788" y="2709926"/>
            <a:ext cx="448351" cy="615655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AD96C33-B1B4-DDEB-8BC0-E1A8E03E9A40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7160788" y="2094271"/>
            <a:ext cx="448351" cy="123131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D2A8177-7D0D-D78E-985C-A22D2ABA113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7160788" y="2709926"/>
            <a:ext cx="448351" cy="615655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486FEC-068A-A9FF-A805-FC511ED27AEF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7160788" y="3325581"/>
            <a:ext cx="448351" cy="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75C971-AE7C-9925-6AB9-FE96704C6874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7904106" y="2094271"/>
            <a:ext cx="448350" cy="615655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BBC222-6E4F-7056-188E-7D8EDF39F940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7904106" y="2094271"/>
            <a:ext cx="448350" cy="0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C98B459-28A7-9304-5F12-9C8F3E7A69A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7904106" y="2094271"/>
            <a:ext cx="448350" cy="1231310"/>
          </a:xfrm>
          <a:prstGeom prst="straightConnector1">
            <a:avLst/>
          </a:prstGeom>
          <a:ln w="95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8773304-E40B-32B1-C94F-EB59B45DABEB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7904106" y="2094271"/>
            <a:ext cx="448350" cy="615655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769C974-41FE-38E0-BE50-016FA08D0715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7904106" y="2709926"/>
            <a:ext cx="448350" cy="0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FE91895-24FF-9F2A-C9CA-030F1E59D209}"/>
              </a:ext>
            </a:extLst>
          </p:cNvPr>
          <p:cNvCxnSpPr>
            <a:stCxn id="10" idx="6"/>
            <a:endCxn id="14" idx="2"/>
          </p:cNvCxnSpPr>
          <p:nvPr/>
        </p:nvCxnSpPr>
        <p:spPr>
          <a:xfrm>
            <a:off x="7904106" y="2709926"/>
            <a:ext cx="448350" cy="615655"/>
          </a:xfrm>
          <a:prstGeom prst="straightConnector1">
            <a:avLst/>
          </a:prstGeom>
          <a:ln w="95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4D9887E-0FE4-EF1F-F993-B9D5C4E8F323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 flipV="1">
            <a:off x="7904106" y="2094271"/>
            <a:ext cx="448350" cy="1231310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D24FB0-6CEC-636C-A592-454D7E7424D7}"/>
              </a:ext>
            </a:extLst>
          </p:cNvPr>
          <p:cNvCxnSpPr>
            <a:stCxn id="11" idx="6"/>
            <a:endCxn id="14" idx="2"/>
          </p:cNvCxnSpPr>
          <p:nvPr/>
        </p:nvCxnSpPr>
        <p:spPr>
          <a:xfrm>
            <a:off x="7904106" y="3325581"/>
            <a:ext cx="448350" cy="0"/>
          </a:xfrm>
          <a:prstGeom prst="straightConnector1">
            <a:avLst/>
          </a:prstGeom>
          <a:ln w="95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4D275A6-5EBB-3534-98AC-55E7029B4AEA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7904106" y="2709926"/>
            <a:ext cx="448350" cy="615655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328BE2-AEDB-D956-333F-72653CF505E7}"/>
              </a:ext>
            </a:extLst>
          </p:cNvPr>
          <p:cNvCxnSpPr>
            <a:endCxn id="3" idx="2"/>
          </p:cNvCxnSpPr>
          <p:nvPr/>
        </p:nvCxnSpPr>
        <p:spPr>
          <a:xfrm>
            <a:off x="6607001" y="2094271"/>
            <a:ext cx="258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DAA1F7B-5C57-7E30-B44C-F8264FFC7AEC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6607001" y="2709926"/>
            <a:ext cx="258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EA5343-10DF-3035-4F00-52EF685CF340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6607001" y="3325581"/>
            <a:ext cx="258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0EA109-A2E1-7046-5B17-518AE65E569E}"/>
                  </a:ext>
                </a:extLst>
              </p:cNvPr>
              <p:cNvSpPr txBox="1"/>
              <p:nvPr/>
            </p:nvSpPr>
            <p:spPr>
              <a:xfrm>
                <a:off x="6338610" y="1883670"/>
                <a:ext cx="3978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0EA109-A2E1-7046-5B17-518AE65E5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610" y="1883670"/>
                <a:ext cx="39780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2FDE7B1-36A7-7139-09A6-C1D988D6041B}"/>
                  </a:ext>
                </a:extLst>
              </p:cNvPr>
              <p:cNvSpPr txBox="1"/>
              <p:nvPr/>
            </p:nvSpPr>
            <p:spPr>
              <a:xfrm>
                <a:off x="6338610" y="2512942"/>
                <a:ext cx="4019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2FDE7B1-36A7-7139-09A6-C1D988D60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610" y="2512942"/>
                <a:ext cx="40196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1BDA9D9-4F79-E17B-166F-03E5948216B6}"/>
                  </a:ext>
                </a:extLst>
              </p:cNvPr>
              <p:cNvSpPr txBox="1"/>
              <p:nvPr/>
            </p:nvSpPr>
            <p:spPr>
              <a:xfrm>
                <a:off x="6338322" y="3142214"/>
                <a:ext cx="4019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1BDA9D9-4F79-E17B-166F-03E594821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322" y="3142214"/>
                <a:ext cx="40196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9674757-01A6-3999-BCDE-658E16920D6C}"/>
                  </a:ext>
                </a:extLst>
              </p:cNvPr>
              <p:cNvSpPr txBox="1"/>
              <p:nvPr/>
            </p:nvSpPr>
            <p:spPr>
              <a:xfrm>
                <a:off x="1067351" y="1660565"/>
                <a:ext cx="3978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9674757-01A6-3999-BCDE-658E16920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51" y="1660565"/>
                <a:ext cx="39780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604A5-7B77-1133-AAC8-65492FA13D12}"/>
                  </a:ext>
                </a:extLst>
              </p:cNvPr>
              <p:cNvSpPr txBox="1"/>
              <p:nvPr/>
            </p:nvSpPr>
            <p:spPr>
              <a:xfrm>
                <a:off x="1395661" y="1660565"/>
                <a:ext cx="4019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604A5-7B77-1133-AAC8-65492FA13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661" y="1660565"/>
                <a:ext cx="40196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D77F6E-020C-36E8-D868-D0833693E289}"/>
                  </a:ext>
                </a:extLst>
              </p:cNvPr>
              <p:cNvSpPr txBox="1"/>
              <p:nvPr/>
            </p:nvSpPr>
            <p:spPr>
              <a:xfrm>
                <a:off x="1793462" y="1663734"/>
                <a:ext cx="4019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D77F6E-020C-36E8-D868-D0833693E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462" y="1663734"/>
                <a:ext cx="40196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6A7EA65-4B02-63ED-E6D4-887A7FEA8253}"/>
                  </a:ext>
                </a:extLst>
              </p:cNvPr>
              <p:cNvSpPr txBox="1"/>
              <p:nvPr/>
            </p:nvSpPr>
            <p:spPr>
              <a:xfrm>
                <a:off x="7903233" y="1907316"/>
                <a:ext cx="3802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6A7EA65-4B02-63ED-E6D4-887A7FEA8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233" y="1907316"/>
                <a:ext cx="380232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290B449-4A51-8A04-07BE-4E6D23AFC7DA}"/>
                  </a:ext>
                </a:extLst>
              </p:cNvPr>
              <p:cNvSpPr txBox="1"/>
              <p:nvPr/>
            </p:nvSpPr>
            <p:spPr>
              <a:xfrm>
                <a:off x="8055914" y="2130901"/>
                <a:ext cx="2840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290B449-4A51-8A04-07BE-4E6D23AFC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914" y="2130901"/>
                <a:ext cx="284052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5AC1741-57D5-34FD-123B-A2F27C95D718}"/>
                  </a:ext>
                </a:extLst>
              </p:cNvPr>
              <p:cNvSpPr txBox="1"/>
              <p:nvPr/>
            </p:nvSpPr>
            <p:spPr>
              <a:xfrm>
                <a:off x="8160212" y="2295862"/>
                <a:ext cx="2840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5AC1741-57D5-34FD-123B-A2F27C95D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212" y="2295862"/>
                <a:ext cx="284052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4DCE1AC-B57B-7656-8CCA-B09285E0B3AD}"/>
                  </a:ext>
                </a:extLst>
              </p:cNvPr>
              <p:cNvSpPr txBox="1"/>
              <p:nvPr/>
            </p:nvSpPr>
            <p:spPr>
              <a:xfrm>
                <a:off x="7216093" y="1623545"/>
                <a:ext cx="10485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𝑿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4DCE1AC-B57B-7656-8CCA-B09285E0B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093" y="1623545"/>
                <a:ext cx="1048552" cy="276999"/>
              </a:xfrm>
              <a:prstGeom prst="rect">
                <a:avLst/>
              </a:prstGeom>
              <a:blipFill>
                <a:blip r:embed="rId1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8EE325D-3865-880E-52C5-96305580F10F}"/>
                  </a:ext>
                </a:extLst>
              </p:cNvPr>
              <p:cNvSpPr txBox="1"/>
              <p:nvPr/>
            </p:nvSpPr>
            <p:spPr>
              <a:xfrm>
                <a:off x="8074678" y="1426237"/>
                <a:ext cx="1048552" cy="45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8EE325D-3865-880E-52C5-96305580F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678" y="1426237"/>
                <a:ext cx="1048552" cy="457433"/>
              </a:xfrm>
              <a:prstGeom prst="rect">
                <a:avLst/>
              </a:prstGeom>
              <a:blipFill>
                <a:blip r:embed="rId14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476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9363" y="1369219"/>
                <a:ext cx="6773246" cy="3409258"/>
              </a:xfrm>
            </p:spPr>
            <p:txBody>
              <a:bodyPr>
                <a:normAutofit/>
              </a:bodyPr>
              <a:lstStyle/>
              <a:p>
                <a:pPr algn="just">
                  <a:spcBef>
                    <a:spcPts val="1350"/>
                  </a:spcBef>
                  <a:spcAft>
                    <a:spcPts val="600"/>
                  </a:spcAft>
                </a:pPr>
                <a:r>
                  <a:rPr lang="en-GB" sz="1600" dirty="0"/>
                  <a:t>Given a fully connected network of 2 layers: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600" b="0" dirty="0"/>
              </a:p>
              <a:p>
                <a:pPr algn="just">
                  <a:spcBef>
                    <a:spcPts val="1350"/>
                  </a:spcBef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3.0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1600" dirty="0"/>
                  <a:t> is </a:t>
                </a:r>
                <a:r>
                  <a:rPr lang="en-GB" sz="1600" dirty="0" err="1"/>
                  <a:t>ReLU</a:t>
                </a:r>
                <a:endParaRPr lang="en-GB" sz="1600" dirty="0"/>
              </a:p>
              <a:p>
                <a:pPr algn="just">
                  <a:spcBef>
                    <a:spcPts val="1350"/>
                  </a:spcBef>
                </a:pPr>
                <a:r>
                  <a:rPr lang="en-GB" sz="1600" dirty="0"/>
                  <a:t>Compute the network 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b="0" dirty="0"/>
              </a:p>
              <a:p>
                <a:pPr algn="just">
                  <a:spcBef>
                    <a:spcPts val="1350"/>
                  </a:spcBef>
                  <a:buFont typeface="Zapf Dingbats"/>
                  <a:buChar char="➜"/>
                </a:pPr>
                <a:r>
                  <a:rPr lang="en-GB" sz="1600" dirty="0">
                    <a:solidFill>
                      <a:srgbClr val="FF0000"/>
                    </a:solidFill>
                  </a:rPr>
                  <a:t> </a:t>
                </a:r>
                <a:r>
                  <a:rPr lang="en-GB" sz="1600" dirty="0"/>
                  <a:t>Layer 1: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𝑿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3.0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4.0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b="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268288" indent="0" algn="just">
                  <a:spcBef>
                    <a:spcPts val="135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6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6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9363" y="1369219"/>
                <a:ext cx="6773246" cy="3409258"/>
              </a:xfrm>
              <a:blipFill>
                <a:blip r:embed="rId3"/>
                <a:stretch>
                  <a:fillRect l="-749" t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E001CB4-9E9E-3DB4-44E2-AFA53BDE948F}"/>
              </a:ext>
            </a:extLst>
          </p:cNvPr>
          <p:cNvSpPr/>
          <p:nvPr/>
        </p:nvSpPr>
        <p:spPr>
          <a:xfrm>
            <a:off x="6865821" y="1946787"/>
            <a:ext cx="294967" cy="294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0AC7CA-DEB5-5F00-37C0-7A1567256F62}"/>
              </a:ext>
            </a:extLst>
          </p:cNvPr>
          <p:cNvSpPr/>
          <p:nvPr/>
        </p:nvSpPr>
        <p:spPr>
          <a:xfrm>
            <a:off x="6865821" y="2562442"/>
            <a:ext cx="294967" cy="294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717309-C856-DA4E-78DC-533FBB3B817E}"/>
              </a:ext>
            </a:extLst>
          </p:cNvPr>
          <p:cNvSpPr/>
          <p:nvPr/>
        </p:nvSpPr>
        <p:spPr>
          <a:xfrm>
            <a:off x="6865821" y="3178097"/>
            <a:ext cx="294967" cy="294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CB92B0-D5BF-2774-60EE-0256485B044D}"/>
              </a:ext>
            </a:extLst>
          </p:cNvPr>
          <p:cNvSpPr/>
          <p:nvPr/>
        </p:nvSpPr>
        <p:spPr>
          <a:xfrm>
            <a:off x="7609139" y="1946787"/>
            <a:ext cx="294967" cy="294967"/>
          </a:xfrm>
          <a:prstGeom prst="ellipse">
            <a:avLst/>
          </a:prstGeom>
          <a:solidFill>
            <a:srgbClr val="ED7F0D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154BE27-0484-680A-413C-D0B64509795A}"/>
              </a:ext>
            </a:extLst>
          </p:cNvPr>
          <p:cNvSpPr/>
          <p:nvPr/>
        </p:nvSpPr>
        <p:spPr>
          <a:xfrm>
            <a:off x="7609139" y="2562442"/>
            <a:ext cx="294967" cy="29496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AF0618-03DF-362A-A5ED-975CB2C226DC}"/>
              </a:ext>
            </a:extLst>
          </p:cNvPr>
          <p:cNvSpPr/>
          <p:nvPr/>
        </p:nvSpPr>
        <p:spPr>
          <a:xfrm>
            <a:off x="7609139" y="3178097"/>
            <a:ext cx="294967" cy="2949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DBA8CDA-A332-DA13-643D-9535337422B2}"/>
              </a:ext>
            </a:extLst>
          </p:cNvPr>
          <p:cNvSpPr/>
          <p:nvPr/>
        </p:nvSpPr>
        <p:spPr>
          <a:xfrm>
            <a:off x="8352456" y="1946787"/>
            <a:ext cx="294967" cy="294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20316C-2947-14F1-180F-DBED9494382C}"/>
              </a:ext>
            </a:extLst>
          </p:cNvPr>
          <p:cNvSpPr/>
          <p:nvPr/>
        </p:nvSpPr>
        <p:spPr>
          <a:xfrm>
            <a:off x="8352456" y="2562442"/>
            <a:ext cx="294967" cy="294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89E5A0-1D94-5A19-54C4-61FB3C4FD171}"/>
              </a:ext>
            </a:extLst>
          </p:cNvPr>
          <p:cNvSpPr/>
          <p:nvPr/>
        </p:nvSpPr>
        <p:spPr>
          <a:xfrm>
            <a:off x="8352456" y="3178097"/>
            <a:ext cx="294967" cy="294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F59AF1-5E4B-AD3C-2781-041A98BF1314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>
            <a:off x="7160788" y="2094271"/>
            <a:ext cx="448351" cy="615655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902CA8-F9AC-202C-3FD6-2236C1B6527E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>
            <a:off x="7160788" y="2094271"/>
            <a:ext cx="448351" cy="0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DC6101-BF14-BF06-92B2-373B555957B7}"/>
              </a:ext>
            </a:extLst>
          </p:cNvPr>
          <p:cNvCxnSpPr>
            <a:cxnSpLocks/>
            <a:stCxn id="3" idx="6"/>
            <a:endCxn id="11" idx="2"/>
          </p:cNvCxnSpPr>
          <p:nvPr/>
        </p:nvCxnSpPr>
        <p:spPr>
          <a:xfrm>
            <a:off x="7160788" y="2094271"/>
            <a:ext cx="448351" cy="1231310"/>
          </a:xfrm>
          <a:prstGeom prst="straightConnector1">
            <a:avLst/>
          </a:prstGeom>
          <a:ln w="95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2C95F3-BC60-7E34-CD4D-50600F3A98CC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7160788" y="2094271"/>
            <a:ext cx="448351" cy="615655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6AA3E3-2A71-5E2D-8C94-EE87174D82DB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7160788" y="2709926"/>
            <a:ext cx="448351" cy="0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D0B5C1-B427-87F4-5127-B7096871F3B5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7160788" y="2709926"/>
            <a:ext cx="448351" cy="615655"/>
          </a:xfrm>
          <a:prstGeom prst="straightConnector1">
            <a:avLst/>
          </a:prstGeom>
          <a:ln w="95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AD96C33-B1B4-DDEB-8BC0-E1A8E03E9A40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7160788" y="2094271"/>
            <a:ext cx="448351" cy="1231310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D2A8177-7D0D-D78E-985C-A22D2ABA113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7160788" y="2709926"/>
            <a:ext cx="448351" cy="615655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486FEC-068A-A9FF-A805-FC511ED27AEF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7160788" y="3325581"/>
            <a:ext cx="448351" cy="0"/>
          </a:xfrm>
          <a:prstGeom prst="straightConnector1">
            <a:avLst/>
          </a:prstGeom>
          <a:ln w="95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75C971-AE7C-9925-6AB9-FE96704C6874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7904106" y="2094271"/>
            <a:ext cx="448350" cy="61565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BBC222-6E4F-7056-188E-7D8EDF39F940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7904106" y="2094271"/>
            <a:ext cx="448350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C98B459-28A7-9304-5F12-9C8F3E7A69A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7904106" y="2094271"/>
            <a:ext cx="448350" cy="123131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8773304-E40B-32B1-C94F-EB59B45DABEB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7904106" y="2094271"/>
            <a:ext cx="448350" cy="61565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769C974-41FE-38E0-BE50-016FA08D0715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7904106" y="2709926"/>
            <a:ext cx="448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FE91895-24FF-9F2A-C9CA-030F1E59D209}"/>
              </a:ext>
            </a:extLst>
          </p:cNvPr>
          <p:cNvCxnSpPr>
            <a:stCxn id="10" idx="6"/>
            <a:endCxn id="14" idx="2"/>
          </p:cNvCxnSpPr>
          <p:nvPr/>
        </p:nvCxnSpPr>
        <p:spPr>
          <a:xfrm>
            <a:off x="7904106" y="2709926"/>
            <a:ext cx="448350" cy="61565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4D9887E-0FE4-EF1F-F993-B9D5C4E8F323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 flipV="1">
            <a:off x="7904106" y="2094271"/>
            <a:ext cx="448350" cy="123131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D24FB0-6CEC-636C-A592-454D7E7424D7}"/>
              </a:ext>
            </a:extLst>
          </p:cNvPr>
          <p:cNvCxnSpPr>
            <a:stCxn id="11" idx="6"/>
            <a:endCxn id="14" idx="2"/>
          </p:cNvCxnSpPr>
          <p:nvPr/>
        </p:nvCxnSpPr>
        <p:spPr>
          <a:xfrm>
            <a:off x="7904106" y="3325581"/>
            <a:ext cx="448350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4D275A6-5EBB-3534-98AC-55E7029B4AEA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7904106" y="2709926"/>
            <a:ext cx="448350" cy="61565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328BE2-AEDB-D956-333F-72653CF505E7}"/>
              </a:ext>
            </a:extLst>
          </p:cNvPr>
          <p:cNvCxnSpPr>
            <a:endCxn id="3" idx="2"/>
          </p:cNvCxnSpPr>
          <p:nvPr/>
        </p:nvCxnSpPr>
        <p:spPr>
          <a:xfrm>
            <a:off x="6607001" y="2094271"/>
            <a:ext cx="258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DAA1F7B-5C57-7E30-B44C-F8264FFC7AEC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6607001" y="2709926"/>
            <a:ext cx="258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EA5343-10DF-3035-4F00-52EF685CF340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6607001" y="3325581"/>
            <a:ext cx="258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0EA109-A2E1-7046-5B17-518AE65E569E}"/>
                  </a:ext>
                </a:extLst>
              </p:cNvPr>
              <p:cNvSpPr txBox="1"/>
              <p:nvPr/>
            </p:nvSpPr>
            <p:spPr>
              <a:xfrm>
                <a:off x="6338610" y="1883670"/>
                <a:ext cx="3978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0EA109-A2E1-7046-5B17-518AE65E5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610" y="1883670"/>
                <a:ext cx="39780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2FDE7B1-36A7-7139-09A6-C1D988D6041B}"/>
                  </a:ext>
                </a:extLst>
              </p:cNvPr>
              <p:cNvSpPr txBox="1"/>
              <p:nvPr/>
            </p:nvSpPr>
            <p:spPr>
              <a:xfrm>
                <a:off x="6338610" y="2512942"/>
                <a:ext cx="4019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2FDE7B1-36A7-7139-09A6-C1D988D60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610" y="2512942"/>
                <a:ext cx="40196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1BDA9D9-4F79-E17B-166F-03E5948216B6}"/>
                  </a:ext>
                </a:extLst>
              </p:cNvPr>
              <p:cNvSpPr txBox="1"/>
              <p:nvPr/>
            </p:nvSpPr>
            <p:spPr>
              <a:xfrm>
                <a:off x="6338322" y="3142214"/>
                <a:ext cx="4019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1BDA9D9-4F79-E17B-166F-03E594821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322" y="3142214"/>
                <a:ext cx="40196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9674757-01A6-3999-BCDE-658E16920D6C}"/>
                  </a:ext>
                </a:extLst>
              </p:cNvPr>
              <p:cNvSpPr txBox="1"/>
              <p:nvPr/>
            </p:nvSpPr>
            <p:spPr>
              <a:xfrm>
                <a:off x="1067351" y="1660565"/>
                <a:ext cx="3978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9674757-01A6-3999-BCDE-658E16920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51" y="1660565"/>
                <a:ext cx="39780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604A5-7B77-1133-AAC8-65492FA13D12}"/>
                  </a:ext>
                </a:extLst>
              </p:cNvPr>
              <p:cNvSpPr txBox="1"/>
              <p:nvPr/>
            </p:nvSpPr>
            <p:spPr>
              <a:xfrm>
                <a:off x="1395661" y="1660565"/>
                <a:ext cx="4019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604A5-7B77-1133-AAC8-65492FA13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661" y="1660565"/>
                <a:ext cx="40196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D77F6E-020C-36E8-D868-D0833693E289}"/>
                  </a:ext>
                </a:extLst>
              </p:cNvPr>
              <p:cNvSpPr txBox="1"/>
              <p:nvPr/>
            </p:nvSpPr>
            <p:spPr>
              <a:xfrm>
                <a:off x="1793462" y="1663734"/>
                <a:ext cx="4019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D77F6E-020C-36E8-D868-D0833693E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462" y="1663734"/>
                <a:ext cx="40196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6A7EA65-4B02-63ED-E6D4-887A7FEA8253}"/>
                  </a:ext>
                </a:extLst>
              </p:cNvPr>
              <p:cNvSpPr txBox="1"/>
              <p:nvPr/>
            </p:nvSpPr>
            <p:spPr>
              <a:xfrm>
                <a:off x="7150162" y="1882030"/>
                <a:ext cx="3802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6A7EA65-4B02-63ED-E6D4-887A7FEA8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162" y="1882030"/>
                <a:ext cx="380232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290B449-4A51-8A04-07BE-4E6D23AFC7DA}"/>
                  </a:ext>
                </a:extLst>
              </p:cNvPr>
              <p:cNvSpPr txBox="1"/>
              <p:nvPr/>
            </p:nvSpPr>
            <p:spPr>
              <a:xfrm>
                <a:off x="7302843" y="2105615"/>
                <a:ext cx="2840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290B449-4A51-8A04-07BE-4E6D23AFC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843" y="2105615"/>
                <a:ext cx="284052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5AC1741-57D5-34FD-123B-A2F27C95D718}"/>
                  </a:ext>
                </a:extLst>
              </p:cNvPr>
              <p:cNvSpPr txBox="1"/>
              <p:nvPr/>
            </p:nvSpPr>
            <p:spPr>
              <a:xfrm>
                <a:off x="7407141" y="2270576"/>
                <a:ext cx="2840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5AC1741-57D5-34FD-123B-A2F27C95D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141" y="2270576"/>
                <a:ext cx="284052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75687B7-1D39-0AD3-FD60-1D185B3DD2F4}"/>
                  </a:ext>
                </a:extLst>
              </p:cNvPr>
              <p:cNvSpPr txBox="1"/>
              <p:nvPr/>
            </p:nvSpPr>
            <p:spPr>
              <a:xfrm>
                <a:off x="7216093" y="1623545"/>
                <a:ext cx="10485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𝑿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75687B7-1D39-0AD3-FD60-1D185B3DD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093" y="1623545"/>
                <a:ext cx="1048552" cy="276999"/>
              </a:xfrm>
              <a:prstGeom prst="rect">
                <a:avLst/>
              </a:prstGeom>
              <a:blipFill>
                <a:blip r:embed="rId1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320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9363" y="1369219"/>
                <a:ext cx="6773246" cy="3409258"/>
              </a:xfrm>
            </p:spPr>
            <p:txBody>
              <a:bodyPr>
                <a:normAutofit/>
              </a:bodyPr>
              <a:lstStyle/>
              <a:p>
                <a:pPr algn="just">
                  <a:spcBef>
                    <a:spcPts val="1350"/>
                  </a:spcBef>
                  <a:spcAft>
                    <a:spcPts val="600"/>
                  </a:spcAft>
                </a:pPr>
                <a:r>
                  <a:rPr lang="en-GB" sz="1600" dirty="0"/>
                  <a:t>Given a fully connected network of 2 layers: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600" b="0" dirty="0"/>
              </a:p>
              <a:p>
                <a:pPr algn="just">
                  <a:spcBef>
                    <a:spcPts val="1350"/>
                  </a:spcBef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3.0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1600" dirty="0"/>
                  <a:t> is </a:t>
                </a:r>
                <a:r>
                  <a:rPr lang="en-GB" sz="1600" dirty="0" err="1"/>
                  <a:t>ReLU</a:t>
                </a:r>
                <a:endParaRPr lang="en-GB" sz="1600" dirty="0"/>
              </a:p>
              <a:p>
                <a:pPr algn="just">
                  <a:spcBef>
                    <a:spcPts val="1350"/>
                  </a:spcBef>
                </a:pPr>
                <a:r>
                  <a:rPr lang="en-GB" sz="1600" dirty="0"/>
                  <a:t>Compute the network 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b="0" dirty="0"/>
              </a:p>
              <a:p>
                <a:pPr algn="just">
                  <a:spcBef>
                    <a:spcPts val="1350"/>
                  </a:spcBef>
                  <a:buFont typeface="Zapf Dingbats"/>
                  <a:buChar char="➜"/>
                </a:pPr>
                <a:r>
                  <a:rPr lang="en-GB" sz="1600" dirty="0">
                    <a:solidFill>
                      <a:srgbClr val="FF0000"/>
                    </a:solidFill>
                  </a:rPr>
                  <a:t> </a:t>
                </a:r>
                <a:r>
                  <a:rPr lang="en-GB" sz="1600" dirty="0"/>
                  <a:t>Layer 1: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𝑿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3.0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4.0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1600" dirty="0"/>
              </a:p>
              <a:p>
                <a:pPr marL="268288" indent="0" algn="just">
                  <a:spcBef>
                    <a:spcPts val="135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6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4.0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3.5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9363" y="1369219"/>
                <a:ext cx="6773246" cy="3409258"/>
              </a:xfrm>
              <a:blipFill>
                <a:blip r:embed="rId3"/>
                <a:stretch>
                  <a:fillRect l="-749" t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9674757-01A6-3999-BCDE-658E16920D6C}"/>
                  </a:ext>
                </a:extLst>
              </p:cNvPr>
              <p:cNvSpPr txBox="1"/>
              <p:nvPr/>
            </p:nvSpPr>
            <p:spPr>
              <a:xfrm>
                <a:off x="1067351" y="1660565"/>
                <a:ext cx="3978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9674757-01A6-3999-BCDE-658E16920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51" y="1660565"/>
                <a:ext cx="39780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604A5-7B77-1133-AAC8-65492FA13D12}"/>
                  </a:ext>
                </a:extLst>
              </p:cNvPr>
              <p:cNvSpPr txBox="1"/>
              <p:nvPr/>
            </p:nvSpPr>
            <p:spPr>
              <a:xfrm>
                <a:off x="1395661" y="1660565"/>
                <a:ext cx="4019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604A5-7B77-1133-AAC8-65492FA13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661" y="1660565"/>
                <a:ext cx="40196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D77F6E-020C-36E8-D868-D0833693E289}"/>
                  </a:ext>
                </a:extLst>
              </p:cNvPr>
              <p:cNvSpPr txBox="1"/>
              <p:nvPr/>
            </p:nvSpPr>
            <p:spPr>
              <a:xfrm>
                <a:off x="1793462" y="1663734"/>
                <a:ext cx="4019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D77F6E-020C-36E8-D868-D0833693E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462" y="1663734"/>
                <a:ext cx="40196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Picture 53" descr="A graph of a function&#10;&#10;Description automatically generated">
            <a:extLst>
              <a:ext uri="{FF2B5EF4-FFF2-40B4-BE49-F238E27FC236}">
                <a16:creationId xmlns:a16="http://schemas.microsoft.com/office/drawing/2014/main" id="{1A4E5F99-98AE-7F01-12C6-9B08D83497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7367" y="1688860"/>
            <a:ext cx="2432867" cy="218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1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9363" y="1369219"/>
                <a:ext cx="6773246" cy="3409258"/>
              </a:xfrm>
            </p:spPr>
            <p:txBody>
              <a:bodyPr>
                <a:normAutofit/>
              </a:bodyPr>
              <a:lstStyle/>
              <a:p>
                <a:pPr algn="just">
                  <a:spcBef>
                    <a:spcPts val="1350"/>
                  </a:spcBef>
                  <a:buFont typeface="Zapf Dingbats"/>
                  <a:buChar char="➜"/>
                </a:pPr>
                <a:r>
                  <a:rPr lang="en-GB" sz="1600" dirty="0">
                    <a:solidFill>
                      <a:srgbClr val="FF0000"/>
                    </a:solidFill>
                  </a:rPr>
                  <a:t> </a:t>
                </a:r>
                <a:r>
                  <a:rPr lang="en-GB" sz="1600" dirty="0"/>
                  <a:t>Layer 1: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𝑿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3.0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60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4.0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1600" dirty="0"/>
              </a:p>
              <a:p>
                <a:pPr marL="268288" indent="0" algn="just">
                  <a:spcBef>
                    <a:spcPts val="135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6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4.0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3.5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>
                    <a:solidFill>
                      <a:srgbClr val="FF0000"/>
                    </a:solidFill>
                  </a:rPr>
                  <a:t> </a:t>
                </a:r>
              </a:p>
              <a:p>
                <a:pPr algn="just">
                  <a:spcBef>
                    <a:spcPts val="1350"/>
                  </a:spcBef>
                  <a:buFont typeface="Zapf Dingbats"/>
                  <a:buChar char="➜"/>
                </a:pPr>
                <a:r>
                  <a:rPr lang="en-GB" sz="1600" dirty="0">
                    <a:solidFill>
                      <a:srgbClr val="FF0000"/>
                    </a:solidFill>
                  </a:rPr>
                  <a:t> </a:t>
                </a:r>
                <a:r>
                  <a:rPr lang="en-GB" sz="1600" dirty="0"/>
                  <a:t>Layer 2: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𝑨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4.0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3.5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1600" dirty="0"/>
              </a:p>
              <a:p>
                <a:pPr marL="268288" indent="0" algn="just">
                  <a:spcBef>
                    <a:spcPts val="135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7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9363" y="1369219"/>
                <a:ext cx="6773246" cy="3409258"/>
              </a:xfrm>
              <a:blipFill>
                <a:blip r:embed="rId3"/>
                <a:stretch>
                  <a:fillRect l="-749" t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E001CB4-9E9E-3DB4-44E2-AFA53BDE948F}"/>
              </a:ext>
            </a:extLst>
          </p:cNvPr>
          <p:cNvSpPr/>
          <p:nvPr/>
        </p:nvSpPr>
        <p:spPr>
          <a:xfrm>
            <a:off x="6865821" y="1946787"/>
            <a:ext cx="294967" cy="294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0AC7CA-DEB5-5F00-37C0-7A1567256F62}"/>
              </a:ext>
            </a:extLst>
          </p:cNvPr>
          <p:cNvSpPr/>
          <p:nvPr/>
        </p:nvSpPr>
        <p:spPr>
          <a:xfrm>
            <a:off x="6865821" y="2562442"/>
            <a:ext cx="294967" cy="294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717309-C856-DA4E-78DC-533FBB3B817E}"/>
              </a:ext>
            </a:extLst>
          </p:cNvPr>
          <p:cNvSpPr/>
          <p:nvPr/>
        </p:nvSpPr>
        <p:spPr>
          <a:xfrm>
            <a:off x="6865821" y="3178097"/>
            <a:ext cx="294967" cy="294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CB92B0-D5BF-2774-60EE-0256485B044D}"/>
              </a:ext>
            </a:extLst>
          </p:cNvPr>
          <p:cNvSpPr/>
          <p:nvPr/>
        </p:nvSpPr>
        <p:spPr>
          <a:xfrm>
            <a:off x="7609139" y="1946787"/>
            <a:ext cx="294967" cy="29496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154BE27-0484-680A-413C-D0B64509795A}"/>
              </a:ext>
            </a:extLst>
          </p:cNvPr>
          <p:cNvSpPr/>
          <p:nvPr/>
        </p:nvSpPr>
        <p:spPr>
          <a:xfrm>
            <a:off x="7609139" y="2562442"/>
            <a:ext cx="294967" cy="29496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AF0618-03DF-362A-A5ED-975CB2C226DC}"/>
              </a:ext>
            </a:extLst>
          </p:cNvPr>
          <p:cNvSpPr/>
          <p:nvPr/>
        </p:nvSpPr>
        <p:spPr>
          <a:xfrm>
            <a:off x="7609139" y="3178097"/>
            <a:ext cx="294967" cy="29496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DBA8CDA-A332-DA13-643D-9535337422B2}"/>
              </a:ext>
            </a:extLst>
          </p:cNvPr>
          <p:cNvSpPr/>
          <p:nvPr/>
        </p:nvSpPr>
        <p:spPr>
          <a:xfrm>
            <a:off x="8352456" y="1946787"/>
            <a:ext cx="294967" cy="29496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20316C-2947-14F1-180F-DBED9494382C}"/>
              </a:ext>
            </a:extLst>
          </p:cNvPr>
          <p:cNvSpPr/>
          <p:nvPr/>
        </p:nvSpPr>
        <p:spPr>
          <a:xfrm>
            <a:off x="8352456" y="2562442"/>
            <a:ext cx="294967" cy="29496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89E5A0-1D94-5A19-54C4-61FB3C4FD171}"/>
              </a:ext>
            </a:extLst>
          </p:cNvPr>
          <p:cNvSpPr/>
          <p:nvPr/>
        </p:nvSpPr>
        <p:spPr>
          <a:xfrm>
            <a:off x="8352456" y="3178097"/>
            <a:ext cx="294967" cy="2949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F59AF1-5E4B-AD3C-2781-041A98BF1314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>
            <a:off x="7160788" y="2094271"/>
            <a:ext cx="448351" cy="615655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902CA8-F9AC-202C-3FD6-2236C1B6527E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>
            <a:off x="7160788" y="2094271"/>
            <a:ext cx="448351" cy="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DC6101-BF14-BF06-92B2-373B555957B7}"/>
              </a:ext>
            </a:extLst>
          </p:cNvPr>
          <p:cNvCxnSpPr>
            <a:cxnSpLocks/>
            <a:stCxn id="3" idx="6"/>
            <a:endCxn id="11" idx="2"/>
          </p:cNvCxnSpPr>
          <p:nvPr/>
        </p:nvCxnSpPr>
        <p:spPr>
          <a:xfrm>
            <a:off x="7160788" y="2094271"/>
            <a:ext cx="448351" cy="123131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2C95F3-BC60-7E34-CD4D-50600F3A98CC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7160788" y="2094271"/>
            <a:ext cx="448351" cy="615655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6AA3E3-2A71-5E2D-8C94-EE87174D82DB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7160788" y="2709926"/>
            <a:ext cx="448351" cy="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D0B5C1-B427-87F4-5127-B7096871F3B5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7160788" y="2709926"/>
            <a:ext cx="448351" cy="615655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AD96C33-B1B4-DDEB-8BC0-E1A8E03E9A40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7160788" y="2094271"/>
            <a:ext cx="448351" cy="123131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D2A8177-7D0D-D78E-985C-A22D2ABA113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7160788" y="2709926"/>
            <a:ext cx="448351" cy="615655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486FEC-068A-A9FF-A805-FC511ED27AEF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7160788" y="3325581"/>
            <a:ext cx="448351" cy="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75C971-AE7C-9925-6AB9-FE96704C6874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7904106" y="2094271"/>
            <a:ext cx="448350" cy="615655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BBC222-6E4F-7056-188E-7D8EDF39F940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7904106" y="2094271"/>
            <a:ext cx="448350" cy="0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C98B459-28A7-9304-5F12-9C8F3E7A69A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7904106" y="2094271"/>
            <a:ext cx="448350" cy="1231310"/>
          </a:xfrm>
          <a:prstGeom prst="straightConnector1">
            <a:avLst/>
          </a:prstGeom>
          <a:ln w="95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8773304-E40B-32B1-C94F-EB59B45DABEB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7904106" y="2094271"/>
            <a:ext cx="448350" cy="615655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769C974-41FE-38E0-BE50-016FA08D0715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7904106" y="2709926"/>
            <a:ext cx="448350" cy="0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FE91895-24FF-9F2A-C9CA-030F1E59D209}"/>
              </a:ext>
            </a:extLst>
          </p:cNvPr>
          <p:cNvCxnSpPr>
            <a:stCxn id="10" idx="6"/>
            <a:endCxn id="14" idx="2"/>
          </p:cNvCxnSpPr>
          <p:nvPr/>
        </p:nvCxnSpPr>
        <p:spPr>
          <a:xfrm>
            <a:off x="7904106" y="2709926"/>
            <a:ext cx="448350" cy="615655"/>
          </a:xfrm>
          <a:prstGeom prst="straightConnector1">
            <a:avLst/>
          </a:prstGeom>
          <a:ln w="95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4D9887E-0FE4-EF1F-F993-B9D5C4E8F323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 flipV="1">
            <a:off x="7904106" y="2094271"/>
            <a:ext cx="448350" cy="1231310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D24FB0-6CEC-636C-A592-454D7E7424D7}"/>
              </a:ext>
            </a:extLst>
          </p:cNvPr>
          <p:cNvCxnSpPr>
            <a:stCxn id="11" idx="6"/>
            <a:endCxn id="14" idx="2"/>
          </p:cNvCxnSpPr>
          <p:nvPr/>
        </p:nvCxnSpPr>
        <p:spPr>
          <a:xfrm>
            <a:off x="7904106" y="3325581"/>
            <a:ext cx="448350" cy="0"/>
          </a:xfrm>
          <a:prstGeom prst="straightConnector1">
            <a:avLst/>
          </a:prstGeom>
          <a:ln w="95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4D275A6-5EBB-3534-98AC-55E7029B4AEA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7904106" y="2709926"/>
            <a:ext cx="448350" cy="615655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328BE2-AEDB-D956-333F-72653CF505E7}"/>
              </a:ext>
            </a:extLst>
          </p:cNvPr>
          <p:cNvCxnSpPr>
            <a:endCxn id="3" idx="2"/>
          </p:cNvCxnSpPr>
          <p:nvPr/>
        </p:nvCxnSpPr>
        <p:spPr>
          <a:xfrm>
            <a:off x="6607001" y="2094271"/>
            <a:ext cx="258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DAA1F7B-5C57-7E30-B44C-F8264FFC7AEC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6607001" y="2709926"/>
            <a:ext cx="258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EA5343-10DF-3035-4F00-52EF685CF340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6607001" y="3325581"/>
            <a:ext cx="258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0EA109-A2E1-7046-5B17-518AE65E569E}"/>
                  </a:ext>
                </a:extLst>
              </p:cNvPr>
              <p:cNvSpPr txBox="1"/>
              <p:nvPr/>
            </p:nvSpPr>
            <p:spPr>
              <a:xfrm>
                <a:off x="6338610" y="1883670"/>
                <a:ext cx="3978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0EA109-A2E1-7046-5B17-518AE65E5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610" y="1883670"/>
                <a:ext cx="39780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2FDE7B1-36A7-7139-09A6-C1D988D6041B}"/>
                  </a:ext>
                </a:extLst>
              </p:cNvPr>
              <p:cNvSpPr txBox="1"/>
              <p:nvPr/>
            </p:nvSpPr>
            <p:spPr>
              <a:xfrm>
                <a:off x="6338610" y="2512942"/>
                <a:ext cx="4019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2FDE7B1-36A7-7139-09A6-C1D988D60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610" y="2512942"/>
                <a:ext cx="40196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1BDA9D9-4F79-E17B-166F-03E5948216B6}"/>
                  </a:ext>
                </a:extLst>
              </p:cNvPr>
              <p:cNvSpPr txBox="1"/>
              <p:nvPr/>
            </p:nvSpPr>
            <p:spPr>
              <a:xfrm>
                <a:off x="6338322" y="3142214"/>
                <a:ext cx="4019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1BDA9D9-4F79-E17B-166F-03E594821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322" y="3142214"/>
                <a:ext cx="40196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6A7EA65-4B02-63ED-E6D4-887A7FEA8253}"/>
                  </a:ext>
                </a:extLst>
              </p:cNvPr>
              <p:cNvSpPr txBox="1"/>
              <p:nvPr/>
            </p:nvSpPr>
            <p:spPr>
              <a:xfrm>
                <a:off x="7903233" y="1907316"/>
                <a:ext cx="3802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6A7EA65-4B02-63ED-E6D4-887A7FEA8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233" y="1907316"/>
                <a:ext cx="380232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290B449-4A51-8A04-07BE-4E6D23AFC7DA}"/>
                  </a:ext>
                </a:extLst>
              </p:cNvPr>
              <p:cNvSpPr txBox="1"/>
              <p:nvPr/>
            </p:nvSpPr>
            <p:spPr>
              <a:xfrm>
                <a:off x="8055914" y="2130901"/>
                <a:ext cx="2840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290B449-4A51-8A04-07BE-4E6D23AFC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914" y="2130901"/>
                <a:ext cx="284052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5AC1741-57D5-34FD-123B-A2F27C95D718}"/>
                  </a:ext>
                </a:extLst>
              </p:cNvPr>
              <p:cNvSpPr txBox="1"/>
              <p:nvPr/>
            </p:nvSpPr>
            <p:spPr>
              <a:xfrm>
                <a:off x="8160212" y="2295862"/>
                <a:ext cx="2840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5AC1741-57D5-34FD-123B-A2F27C95D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212" y="2295862"/>
                <a:ext cx="284052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4DCE1AC-B57B-7656-8CCA-B09285E0B3AD}"/>
                  </a:ext>
                </a:extLst>
              </p:cNvPr>
              <p:cNvSpPr txBox="1"/>
              <p:nvPr/>
            </p:nvSpPr>
            <p:spPr>
              <a:xfrm>
                <a:off x="7216093" y="1623545"/>
                <a:ext cx="10485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𝑿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4DCE1AC-B57B-7656-8CCA-B09285E0B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093" y="1623545"/>
                <a:ext cx="1048552" cy="276999"/>
              </a:xfrm>
              <a:prstGeom prst="rect">
                <a:avLst/>
              </a:prstGeom>
              <a:blipFill>
                <a:blip r:embed="rId10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8EE325D-3865-880E-52C5-96305580F10F}"/>
                  </a:ext>
                </a:extLst>
              </p:cNvPr>
              <p:cNvSpPr txBox="1"/>
              <p:nvPr/>
            </p:nvSpPr>
            <p:spPr>
              <a:xfrm>
                <a:off x="8074678" y="1426237"/>
                <a:ext cx="1048552" cy="45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8EE325D-3865-880E-52C5-96305580F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678" y="1426237"/>
                <a:ext cx="1048552" cy="457433"/>
              </a:xfrm>
              <a:prstGeom prst="rect">
                <a:avLst/>
              </a:prstGeom>
              <a:blipFill>
                <a:blip r:embed="rId11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924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A35C-3CA3-49F8-41BD-964E15D9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A52D20-A5D7-5236-63C4-31788D54EC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1376" y="1369219"/>
                <a:ext cx="8578506" cy="3364146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/>
                  <a:t>Given a fully connected network of 3 layers: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600" dirty="0"/>
                  <a:t> is </a:t>
                </a:r>
                <a:r>
                  <a:rPr lang="en-US" sz="1600" b="1" dirty="0"/>
                  <a:t>Sigmoid</a:t>
                </a:r>
              </a:p>
              <a:p>
                <a:r>
                  <a:rPr lang="en-US" sz="1600" dirty="0"/>
                  <a:t>Compute the network output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r>
                  <a:rPr lang="en-US" sz="1600" dirty="0"/>
                  <a:t>Discussion: what is the network architecture? (How many neurons in each layer)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A52D20-A5D7-5236-63C4-31788D54EC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1376" y="1369219"/>
                <a:ext cx="8578506" cy="3364146"/>
              </a:xfrm>
              <a:blipFill>
                <a:blip r:embed="rId2"/>
                <a:stretch>
                  <a:fillRect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48BDEFB-0437-718F-5C8E-372B904C3650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58062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A35C-3CA3-49F8-41BD-964E15D9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A52D20-A5D7-5236-63C4-31788D54EC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1376" y="1369219"/>
                <a:ext cx="8578506" cy="3364146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/>
                  <a:t>Given a fully connected network of 3 layers: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600" dirty="0"/>
                  <a:t> is </a:t>
                </a:r>
                <a:r>
                  <a:rPr lang="en-US" sz="1600" b="1" dirty="0"/>
                  <a:t>Sigmoid</a:t>
                </a:r>
              </a:p>
              <a:p>
                <a:r>
                  <a:rPr lang="en-US" sz="1600" dirty="0"/>
                  <a:t>Compute the network output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A52D20-A5D7-5236-63C4-31788D54EC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1376" y="1369219"/>
                <a:ext cx="8578506" cy="3364146"/>
              </a:xfrm>
              <a:blipFill>
                <a:blip r:embed="rId3"/>
                <a:stretch>
                  <a:fillRect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48BDEFB-0437-718F-5C8E-372B904C3650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7325CE-745A-343D-CEC0-0708F01B0527}"/>
              </a:ext>
            </a:extLst>
          </p:cNvPr>
          <p:cNvSpPr/>
          <p:nvPr/>
        </p:nvSpPr>
        <p:spPr>
          <a:xfrm>
            <a:off x="6346288" y="3266444"/>
            <a:ext cx="233082" cy="233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6E11DC-3199-6B61-5BE1-A9CA096A4134}"/>
              </a:ext>
            </a:extLst>
          </p:cNvPr>
          <p:cNvSpPr/>
          <p:nvPr/>
        </p:nvSpPr>
        <p:spPr>
          <a:xfrm>
            <a:off x="6346288" y="3658993"/>
            <a:ext cx="233082" cy="233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129D65C-8095-A7BC-D300-2475B6A1BD8E}"/>
              </a:ext>
            </a:extLst>
          </p:cNvPr>
          <p:cNvSpPr/>
          <p:nvPr/>
        </p:nvSpPr>
        <p:spPr>
          <a:xfrm>
            <a:off x="6346288" y="4058872"/>
            <a:ext cx="233082" cy="233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07A04E-70BE-E450-9AA9-54193FEAC601}"/>
              </a:ext>
            </a:extLst>
          </p:cNvPr>
          <p:cNvSpPr/>
          <p:nvPr/>
        </p:nvSpPr>
        <p:spPr>
          <a:xfrm>
            <a:off x="7063466" y="3033362"/>
            <a:ext cx="233082" cy="233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696960-9AD0-8FAA-2BA0-992D6E2CF093}"/>
              </a:ext>
            </a:extLst>
          </p:cNvPr>
          <p:cNvSpPr/>
          <p:nvPr/>
        </p:nvSpPr>
        <p:spPr>
          <a:xfrm>
            <a:off x="7063466" y="3499526"/>
            <a:ext cx="233082" cy="233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52C79AE-FB76-8102-8DDA-102B72D1F0BF}"/>
              </a:ext>
            </a:extLst>
          </p:cNvPr>
          <p:cNvSpPr/>
          <p:nvPr/>
        </p:nvSpPr>
        <p:spPr>
          <a:xfrm>
            <a:off x="7063466" y="3960259"/>
            <a:ext cx="233082" cy="233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77FB9C-7E08-25BB-46F0-2EAA9E6CAA8C}"/>
              </a:ext>
            </a:extLst>
          </p:cNvPr>
          <p:cNvSpPr/>
          <p:nvPr/>
        </p:nvSpPr>
        <p:spPr>
          <a:xfrm>
            <a:off x="7063466" y="4420992"/>
            <a:ext cx="233082" cy="23308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285602-60CC-9884-C59F-4CB0EDC100D4}"/>
              </a:ext>
            </a:extLst>
          </p:cNvPr>
          <p:cNvSpPr/>
          <p:nvPr/>
        </p:nvSpPr>
        <p:spPr>
          <a:xfrm>
            <a:off x="7780644" y="3033362"/>
            <a:ext cx="233082" cy="233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8CF9BD3-2A9D-F073-3EFB-12BD5BC024A7}"/>
              </a:ext>
            </a:extLst>
          </p:cNvPr>
          <p:cNvSpPr/>
          <p:nvPr/>
        </p:nvSpPr>
        <p:spPr>
          <a:xfrm>
            <a:off x="7776162" y="3499526"/>
            <a:ext cx="233082" cy="233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18FA386-D1AF-CD23-4C01-8A1ADAB74C73}"/>
              </a:ext>
            </a:extLst>
          </p:cNvPr>
          <p:cNvSpPr/>
          <p:nvPr/>
        </p:nvSpPr>
        <p:spPr>
          <a:xfrm>
            <a:off x="7776162" y="3960259"/>
            <a:ext cx="233082" cy="233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28AAEDD-25C6-C77F-1DBE-A20FA26D59D3}"/>
              </a:ext>
            </a:extLst>
          </p:cNvPr>
          <p:cNvSpPr/>
          <p:nvPr/>
        </p:nvSpPr>
        <p:spPr>
          <a:xfrm>
            <a:off x="7794091" y="4420992"/>
            <a:ext cx="233082" cy="23308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4A2241-C1A9-5B1C-495F-AB411B5DE773}"/>
              </a:ext>
            </a:extLst>
          </p:cNvPr>
          <p:cNvSpPr/>
          <p:nvPr/>
        </p:nvSpPr>
        <p:spPr>
          <a:xfrm>
            <a:off x="8497822" y="3033362"/>
            <a:ext cx="233082" cy="233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BB42B5C-86E2-676D-E58A-E6CEFDCDD4D8}"/>
              </a:ext>
            </a:extLst>
          </p:cNvPr>
          <p:cNvSpPr/>
          <p:nvPr/>
        </p:nvSpPr>
        <p:spPr>
          <a:xfrm>
            <a:off x="8497822" y="3499526"/>
            <a:ext cx="233082" cy="233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FB3594E-8298-9210-516E-F5EA2BF28557}"/>
              </a:ext>
            </a:extLst>
          </p:cNvPr>
          <p:cNvSpPr/>
          <p:nvPr/>
        </p:nvSpPr>
        <p:spPr>
          <a:xfrm>
            <a:off x="8497822" y="3954828"/>
            <a:ext cx="233082" cy="233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5F3F5FC-6A35-14C4-7F9F-32DDEF91CC6A}"/>
              </a:ext>
            </a:extLst>
          </p:cNvPr>
          <p:cNvCxnSpPr>
            <a:stCxn id="5" idx="6"/>
            <a:endCxn id="11" idx="2"/>
          </p:cNvCxnSpPr>
          <p:nvPr/>
        </p:nvCxnSpPr>
        <p:spPr>
          <a:xfrm flipV="1">
            <a:off x="6579370" y="3149903"/>
            <a:ext cx="484096" cy="23308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52C494-AA7D-B0B6-8801-9CA633FCE9A2}"/>
              </a:ext>
            </a:extLst>
          </p:cNvPr>
          <p:cNvCxnSpPr>
            <a:stCxn id="5" idx="6"/>
            <a:endCxn id="12" idx="2"/>
          </p:cNvCxnSpPr>
          <p:nvPr/>
        </p:nvCxnSpPr>
        <p:spPr>
          <a:xfrm>
            <a:off x="6579370" y="3382985"/>
            <a:ext cx="484096" cy="23308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21314D-1313-960F-3B9D-36111CB929E5}"/>
              </a:ext>
            </a:extLst>
          </p:cNvPr>
          <p:cNvCxnSpPr>
            <a:stCxn id="5" idx="6"/>
            <a:endCxn id="13" idx="2"/>
          </p:cNvCxnSpPr>
          <p:nvPr/>
        </p:nvCxnSpPr>
        <p:spPr>
          <a:xfrm>
            <a:off x="6579370" y="3382985"/>
            <a:ext cx="484096" cy="693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099578-BC77-3369-84D1-FD75F63BE97D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6579370" y="3149903"/>
            <a:ext cx="484096" cy="62563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4FBE975-51D6-20DE-1F8D-AC2AEE550C5F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6579370" y="3616067"/>
            <a:ext cx="484096" cy="55934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8DC0BC-5487-CFD5-BF6A-74C9062A13C1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6579370" y="3616067"/>
            <a:ext cx="484096" cy="15946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0902FBE-48A1-7F4D-F4EB-4698C009D4D7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 flipV="1">
            <a:off x="6579370" y="3149903"/>
            <a:ext cx="484096" cy="102551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71C2D6-830B-25C7-F362-A5C5A9B10D33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6579370" y="3775534"/>
            <a:ext cx="484096" cy="30126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F73D456-8BD9-C9D4-5223-BFEDEB3E11E0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 flipV="1">
            <a:off x="6579370" y="4076800"/>
            <a:ext cx="484096" cy="986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648B0D-7D27-1E27-CB45-5AB7A50ADF91}"/>
              </a:ext>
            </a:extLst>
          </p:cNvPr>
          <p:cNvCxnSpPr>
            <a:stCxn id="11" idx="6"/>
            <a:endCxn id="15" idx="2"/>
          </p:cNvCxnSpPr>
          <p:nvPr/>
        </p:nvCxnSpPr>
        <p:spPr>
          <a:xfrm>
            <a:off x="7296548" y="3149903"/>
            <a:ext cx="48409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133F944-44B0-36D4-F7F8-AF928C3B53FE}"/>
              </a:ext>
            </a:extLst>
          </p:cNvPr>
          <p:cNvCxnSpPr>
            <a:stCxn id="11" idx="6"/>
            <a:endCxn id="16" idx="2"/>
          </p:cNvCxnSpPr>
          <p:nvPr/>
        </p:nvCxnSpPr>
        <p:spPr>
          <a:xfrm>
            <a:off x="7296548" y="3149903"/>
            <a:ext cx="479614" cy="46616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20F99A-998F-8CF8-2FA4-CD17D413E0A8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7296548" y="3149903"/>
            <a:ext cx="479614" cy="92689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294019E-1FC7-E193-AEA5-4F08F70F76B2}"/>
              </a:ext>
            </a:extLst>
          </p:cNvPr>
          <p:cNvCxnSpPr>
            <a:stCxn id="12" idx="6"/>
            <a:endCxn id="15" idx="2"/>
          </p:cNvCxnSpPr>
          <p:nvPr/>
        </p:nvCxnSpPr>
        <p:spPr>
          <a:xfrm flipV="1">
            <a:off x="7296548" y="3149903"/>
            <a:ext cx="484096" cy="46616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D4FC071-6253-FA8B-608F-3C1115B1CFD0}"/>
              </a:ext>
            </a:extLst>
          </p:cNvPr>
          <p:cNvCxnSpPr>
            <a:stCxn id="12" idx="6"/>
            <a:endCxn id="16" idx="2"/>
          </p:cNvCxnSpPr>
          <p:nvPr/>
        </p:nvCxnSpPr>
        <p:spPr>
          <a:xfrm>
            <a:off x="7296548" y="3616067"/>
            <a:ext cx="47961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2475F54-A7A3-C760-A515-426E0A1D1B3F}"/>
              </a:ext>
            </a:extLst>
          </p:cNvPr>
          <p:cNvCxnSpPr>
            <a:cxnSpLocks/>
            <a:stCxn id="12" idx="6"/>
            <a:endCxn id="17" idx="2"/>
          </p:cNvCxnSpPr>
          <p:nvPr/>
        </p:nvCxnSpPr>
        <p:spPr>
          <a:xfrm>
            <a:off x="7296548" y="3616067"/>
            <a:ext cx="479614" cy="46073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D301F15-79B5-FF7E-2FB0-E4F6E1B31200}"/>
              </a:ext>
            </a:extLst>
          </p:cNvPr>
          <p:cNvCxnSpPr>
            <a:stCxn id="13" idx="6"/>
            <a:endCxn id="16" idx="2"/>
          </p:cNvCxnSpPr>
          <p:nvPr/>
        </p:nvCxnSpPr>
        <p:spPr>
          <a:xfrm flipV="1">
            <a:off x="7296548" y="3616067"/>
            <a:ext cx="479614" cy="46073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55B3BC9-8711-C659-D15F-6D49A199FAB1}"/>
              </a:ext>
            </a:extLst>
          </p:cNvPr>
          <p:cNvCxnSpPr>
            <a:stCxn id="13" idx="6"/>
            <a:endCxn id="15" idx="2"/>
          </p:cNvCxnSpPr>
          <p:nvPr/>
        </p:nvCxnSpPr>
        <p:spPr>
          <a:xfrm flipV="1">
            <a:off x="7296548" y="3149903"/>
            <a:ext cx="484096" cy="92689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9D88660-4207-D0E3-F9AF-7D9E2ACFC575}"/>
              </a:ext>
            </a:extLst>
          </p:cNvPr>
          <p:cNvCxnSpPr>
            <a:stCxn id="13" idx="6"/>
            <a:endCxn id="17" idx="2"/>
          </p:cNvCxnSpPr>
          <p:nvPr/>
        </p:nvCxnSpPr>
        <p:spPr>
          <a:xfrm>
            <a:off x="7296548" y="4076800"/>
            <a:ext cx="47961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2434C97-5EE1-8185-76E3-C60196F6CDE5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 flipV="1">
            <a:off x="7296548" y="3149903"/>
            <a:ext cx="484096" cy="138763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82227CA-F20D-C224-75F4-2BD7D2D0DD69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 flipV="1">
            <a:off x="7296548" y="3616067"/>
            <a:ext cx="479614" cy="92146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FD9CC5-A6EE-D316-F9AF-08868EBF08A7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7296548" y="4076800"/>
            <a:ext cx="479614" cy="46073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8362A08-4559-5DF5-7EAA-DE65E0CDCE98}"/>
              </a:ext>
            </a:extLst>
          </p:cNvPr>
          <p:cNvCxnSpPr>
            <a:cxnSpLocks/>
            <a:stCxn id="15" idx="6"/>
            <a:endCxn id="19" idx="2"/>
          </p:cNvCxnSpPr>
          <p:nvPr/>
        </p:nvCxnSpPr>
        <p:spPr>
          <a:xfrm>
            <a:off x="8013726" y="3149903"/>
            <a:ext cx="48409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FA8729F-A62D-436E-74F9-35EBB681F6AD}"/>
              </a:ext>
            </a:extLst>
          </p:cNvPr>
          <p:cNvCxnSpPr>
            <a:stCxn id="15" idx="6"/>
            <a:endCxn id="20" idx="2"/>
          </p:cNvCxnSpPr>
          <p:nvPr/>
        </p:nvCxnSpPr>
        <p:spPr>
          <a:xfrm>
            <a:off x="8013726" y="3149903"/>
            <a:ext cx="484096" cy="46616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0506345-947A-0573-860C-79A6EFC51C71}"/>
              </a:ext>
            </a:extLst>
          </p:cNvPr>
          <p:cNvCxnSpPr>
            <a:stCxn id="15" idx="6"/>
            <a:endCxn id="21" idx="2"/>
          </p:cNvCxnSpPr>
          <p:nvPr/>
        </p:nvCxnSpPr>
        <p:spPr>
          <a:xfrm>
            <a:off x="8013726" y="3149903"/>
            <a:ext cx="484096" cy="92146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EC8C9D5-D9A3-5BFC-A35C-46E53A4435E7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8009244" y="3149903"/>
            <a:ext cx="488578" cy="46616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22C0697-F451-9A1D-11E0-30E9A8BC659F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 flipV="1">
            <a:off x="8009244" y="3149903"/>
            <a:ext cx="488578" cy="92689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C334717-D314-F1E4-8B7F-A8A96069E530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8009244" y="3616067"/>
            <a:ext cx="488578" cy="46073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4A1596E-2C49-88A4-6374-4B25141BA605}"/>
              </a:ext>
            </a:extLst>
          </p:cNvPr>
          <p:cNvCxnSpPr>
            <a:stCxn id="16" idx="6"/>
            <a:endCxn id="20" idx="2"/>
          </p:cNvCxnSpPr>
          <p:nvPr/>
        </p:nvCxnSpPr>
        <p:spPr>
          <a:xfrm>
            <a:off x="8009244" y="3616067"/>
            <a:ext cx="48857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FA7078C-AD35-1D59-7930-13923BB42B3D}"/>
              </a:ext>
            </a:extLst>
          </p:cNvPr>
          <p:cNvCxnSpPr>
            <a:stCxn id="16" idx="6"/>
            <a:endCxn id="21" idx="2"/>
          </p:cNvCxnSpPr>
          <p:nvPr/>
        </p:nvCxnSpPr>
        <p:spPr>
          <a:xfrm>
            <a:off x="8009244" y="3616067"/>
            <a:ext cx="488578" cy="45530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563BCCE-4369-AA0F-80A1-CA275A9DBB4B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8009244" y="4071369"/>
            <a:ext cx="488578" cy="543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B83F3D6-9590-0CDF-147F-45FA1635CA44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8027173" y="3149903"/>
            <a:ext cx="470649" cy="138763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8F3ABD8-9E92-EB41-D103-B44289075E37}"/>
              </a:ext>
            </a:extLst>
          </p:cNvPr>
          <p:cNvCxnSpPr>
            <a:stCxn id="18" idx="6"/>
            <a:endCxn id="20" idx="2"/>
          </p:cNvCxnSpPr>
          <p:nvPr/>
        </p:nvCxnSpPr>
        <p:spPr>
          <a:xfrm flipV="1">
            <a:off x="8027173" y="3616067"/>
            <a:ext cx="470649" cy="92146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BBEAFAC-1C28-0476-5BCE-ABDF80312F1B}"/>
              </a:ext>
            </a:extLst>
          </p:cNvPr>
          <p:cNvCxnSpPr>
            <a:stCxn id="18" idx="6"/>
            <a:endCxn id="21" idx="2"/>
          </p:cNvCxnSpPr>
          <p:nvPr/>
        </p:nvCxnSpPr>
        <p:spPr>
          <a:xfrm flipV="1">
            <a:off x="8027173" y="4071369"/>
            <a:ext cx="470649" cy="46616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75B24E4-CA39-207F-DF0E-1ACE4490AC33}"/>
                  </a:ext>
                </a:extLst>
              </p:cNvPr>
              <p:cNvSpPr txBox="1"/>
              <p:nvPr/>
            </p:nvSpPr>
            <p:spPr>
              <a:xfrm>
                <a:off x="6848313" y="2615324"/>
                <a:ext cx="5885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𝑿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75B24E4-CA39-207F-DF0E-1ACE4490A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313" y="2615324"/>
                <a:ext cx="588511" cy="400110"/>
              </a:xfrm>
              <a:prstGeom prst="rect">
                <a:avLst/>
              </a:prstGeom>
              <a:blipFill>
                <a:blip r:embed="rId4"/>
                <a:stretch>
                  <a:fillRect r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D8DF1DD-0F6E-BFEC-89EB-99A61E61DA7C}"/>
                  </a:ext>
                </a:extLst>
              </p:cNvPr>
              <p:cNvSpPr txBox="1"/>
              <p:nvPr/>
            </p:nvSpPr>
            <p:spPr>
              <a:xfrm>
                <a:off x="7447573" y="2618040"/>
                <a:ext cx="788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D8DF1DD-0F6E-BFEC-89EB-99A61E61D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573" y="2618040"/>
                <a:ext cx="788029" cy="400110"/>
              </a:xfrm>
              <a:prstGeom prst="rect">
                <a:avLst/>
              </a:prstGeom>
              <a:blipFill>
                <a:blip r:embed="rId5"/>
                <a:stretch>
                  <a:fillRect r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6474D93-34EB-2FBD-B31A-B4C4BFBB5BE4}"/>
                  </a:ext>
                </a:extLst>
              </p:cNvPr>
              <p:cNvSpPr txBox="1"/>
              <p:nvPr/>
            </p:nvSpPr>
            <p:spPr>
              <a:xfrm>
                <a:off x="8220348" y="2611087"/>
                <a:ext cx="788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sub>
                      </m:sSub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6474D93-34EB-2FBD-B31A-B4C4BFBB5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348" y="2611087"/>
                <a:ext cx="788029" cy="400110"/>
              </a:xfrm>
              <a:prstGeom prst="rect">
                <a:avLst/>
              </a:prstGeom>
              <a:blipFill>
                <a:blip r:embed="rId6"/>
                <a:stretch>
                  <a:fillRect r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4170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A35C-3CA3-49F8-41BD-964E15D9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A52D20-A5D7-5236-63C4-31788D54EC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1376" y="1369219"/>
                <a:ext cx="8578506" cy="3364146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/>
                  <a:t>Given a fully connected network of 3 layers: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600" dirty="0"/>
                  <a:t> is </a:t>
                </a:r>
                <a:r>
                  <a:rPr lang="en-US" sz="1600" b="1" dirty="0"/>
                  <a:t>Sigmoid</a:t>
                </a:r>
              </a:p>
              <a:p>
                <a:r>
                  <a:rPr lang="en-US" sz="1600" dirty="0"/>
                  <a:t>Compute the network output</a:t>
                </a:r>
              </a:p>
              <a:p>
                <a:endParaRPr lang="en-US" sz="1600" dirty="0"/>
              </a:p>
              <a:p>
                <a:pPr marL="0" indent="0">
                  <a:buNone/>
                </a:pPr>
                <a:r>
                  <a:rPr lang="en-GB" sz="1600" dirty="0">
                    <a:solidFill>
                      <a:srgbClr val="FF0000"/>
                    </a:solidFill>
                  </a:rPr>
                  <a:t> ➜ </a:t>
                </a:r>
                <a:r>
                  <a:rPr lang="en-GB" sz="1600" dirty="0"/>
                  <a:t>Layer 1: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𝑿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b="0" dirty="0"/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A52D20-A5D7-5236-63C4-31788D54EC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1376" y="1369219"/>
                <a:ext cx="8578506" cy="3364146"/>
              </a:xfrm>
              <a:blipFill>
                <a:blip r:embed="rId3"/>
                <a:stretch>
                  <a:fillRect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48BDEFB-0437-718F-5C8E-372B904C3650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7325CE-745A-343D-CEC0-0708F01B0527}"/>
              </a:ext>
            </a:extLst>
          </p:cNvPr>
          <p:cNvSpPr/>
          <p:nvPr/>
        </p:nvSpPr>
        <p:spPr>
          <a:xfrm>
            <a:off x="6346288" y="3266444"/>
            <a:ext cx="233082" cy="233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6E11DC-3199-6B61-5BE1-A9CA096A4134}"/>
              </a:ext>
            </a:extLst>
          </p:cNvPr>
          <p:cNvSpPr/>
          <p:nvPr/>
        </p:nvSpPr>
        <p:spPr>
          <a:xfrm>
            <a:off x="6346288" y="3658993"/>
            <a:ext cx="233082" cy="233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129D65C-8095-A7BC-D300-2475B6A1BD8E}"/>
              </a:ext>
            </a:extLst>
          </p:cNvPr>
          <p:cNvSpPr/>
          <p:nvPr/>
        </p:nvSpPr>
        <p:spPr>
          <a:xfrm>
            <a:off x="6346288" y="4058872"/>
            <a:ext cx="233082" cy="233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07A04E-70BE-E450-9AA9-54193FEAC601}"/>
              </a:ext>
            </a:extLst>
          </p:cNvPr>
          <p:cNvSpPr/>
          <p:nvPr/>
        </p:nvSpPr>
        <p:spPr>
          <a:xfrm>
            <a:off x="7063466" y="3033362"/>
            <a:ext cx="233082" cy="233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696960-9AD0-8FAA-2BA0-992D6E2CF093}"/>
              </a:ext>
            </a:extLst>
          </p:cNvPr>
          <p:cNvSpPr/>
          <p:nvPr/>
        </p:nvSpPr>
        <p:spPr>
          <a:xfrm>
            <a:off x="7063466" y="3499526"/>
            <a:ext cx="233082" cy="233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52C79AE-FB76-8102-8DDA-102B72D1F0BF}"/>
              </a:ext>
            </a:extLst>
          </p:cNvPr>
          <p:cNvSpPr/>
          <p:nvPr/>
        </p:nvSpPr>
        <p:spPr>
          <a:xfrm>
            <a:off x="7063466" y="3960259"/>
            <a:ext cx="233082" cy="233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77FB9C-7E08-25BB-46F0-2EAA9E6CAA8C}"/>
              </a:ext>
            </a:extLst>
          </p:cNvPr>
          <p:cNvSpPr/>
          <p:nvPr/>
        </p:nvSpPr>
        <p:spPr>
          <a:xfrm>
            <a:off x="7063466" y="4420992"/>
            <a:ext cx="233082" cy="23308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285602-60CC-9884-C59F-4CB0EDC100D4}"/>
              </a:ext>
            </a:extLst>
          </p:cNvPr>
          <p:cNvSpPr/>
          <p:nvPr/>
        </p:nvSpPr>
        <p:spPr>
          <a:xfrm>
            <a:off x="7780644" y="3033362"/>
            <a:ext cx="233082" cy="233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8CF9BD3-2A9D-F073-3EFB-12BD5BC024A7}"/>
              </a:ext>
            </a:extLst>
          </p:cNvPr>
          <p:cNvSpPr/>
          <p:nvPr/>
        </p:nvSpPr>
        <p:spPr>
          <a:xfrm>
            <a:off x="7776162" y="3499526"/>
            <a:ext cx="233082" cy="233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18FA386-D1AF-CD23-4C01-8A1ADAB74C73}"/>
              </a:ext>
            </a:extLst>
          </p:cNvPr>
          <p:cNvSpPr/>
          <p:nvPr/>
        </p:nvSpPr>
        <p:spPr>
          <a:xfrm>
            <a:off x="7776162" y="3960259"/>
            <a:ext cx="233082" cy="233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28AAEDD-25C6-C77F-1DBE-A20FA26D59D3}"/>
              </a:ext>
            </a:extLst>
          </p:cNvPr>
          <p:cNvSpPr/>
          <p:nvPr/>
        </p:nvSpPr>
        <p:spPr>
          <a:xfrm>
            <a:off x="7794091" y="4420992"/>
            <a:ext cx="233082" cy="23308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4A2241-C1A9-5B1C-495F-AB411B5DE773}"/>
              </a:ext>
            </a:extLst>
          </p:cNvPr>
          <p:cNvSpPr/>
          <p:nvPr/>
        </p:nvSpPr>
        <p:spPr>
          <a:xfrm>
            <a:off x="8497822" y="3033362"/>
            <a:ext cx="233082" cy="233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BB42B5C-86E2-676D-E58A-E6CEFDCDD4D8}"/>
              </a:ext>
            </a:extLst>
          </p:cNvPr>
          <p:cNvSpPr/>
          <p:nvPr/>
        </p:nvSpPr>
        <p:spPr>
          <a:xfrm>
            <a:off x="8497822" y="3499526"/>
            <a:ext cx="233082" cy="233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FB3594E-8298-9210-516E-F5EA2BF28557}"/>
              </a:ext>
            </a:extLst>
          </p:cNvPr>
          <p:cNvSpPr/>
          <p:nvPr/>
        </p:nvSpPr>
        <p:spPr>
          <a:xfrm>
            <a:off x="8497822" y="3954828"/>
            <a:ext cx="233082" cy="233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5F3F5FC-6A35-14C4-7F9F-32DDEF91CC6A}"/>
              </a:ext>
            </a:extLst>
          </p:cNvPr>
          <p:cNvCxnSpPr>
            <a:stCxn id="5" idx="6"/>
            <a:endCxn id="11" idx="2"/>
          </p:cNvCxnSpPr>
          <p:nvPr/>
        </p:nvCxnSpPr>
        <p:spPr>
          <a:xfrm flipV="1">
            <a:off x="6579370" y="3149903"/>
            <a:ext cx="484096" cy="23308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52C494-AA7D-B0B6-8801-9CA633FCE9A2}"/>
              </a:ext>
            </a:extLst>
          </p:cNvPr>
          <p:cNvCxnSpPr>
            <a:stCxn id="5" idx="6"/>
            <a:endCxn id="12" idx="2"/>
          </p:cNvCxnSpPr>
          <p:nvPr/>
        </p:nvCxnSpPr>
        <p:spPr>
          <a:xfrm>
            <a:off x="6579370" y="3382985"/>
            <a:ext cx="484096" cy="23308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21314D-1313-960F-3B9D-36111CB929E5}"/>
              </a:ext>
            </a:extLst>
          </p:cNvPr>
          <p:cNvCxnSpPr>
            <a:stCxn id="5" idx="6"/>
            <a:endCxn id="13" idx="2"/>
          </p:cNvCxnSpPr>
          <p:nvPr/>
        </p:nvCxnSpPr>
        <p:spPr>
          <a:xfrm>
            <a:off x="6579370" y="3382985"/>
            <a:ext cx="484096" cy="693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099578-BC77-3369-84D1-FD75F63BE97D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6579370" y="3149903"/>
            <a:ext cx="484096" cy="62563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4FBE975-51D6-20DE-1F8D-AC2AEE550C5F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6579370" y="3616067"/>
            <a:ext cx="484096" cy="55934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8DC0BC-5487-CFD5-BF6A-74C9062A13C1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6579370" y="3616067"/>
            <a:ext cx="484096" cy="15946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0902FBE-48A1-7F4D-F4EB-4698C009D4D7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 flipV="1">
            <a:off x="6579370" y="3149903"/>
            <a:ext cx="484096" cy="102551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71C2D6-830B-25C7-F362-A5C5A9B10D33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6579370" y="3775534"/>
            <a:ext cx="484096" cy="30126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F73D456-8BD9-C9D4-5223-BFEDEB3E11E0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 flipV="1">
            <a:off x="6579370" y="4076800"/>
            <a:ext cx="484096" cy="986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648B0D-7D27-1E27-CB45-5AB7A50ADF91}"/>
              </a:ext>
            </a:extLst>
          </p:cNvPr>
          <p:cNvCxnSpPr>
            <a:stCxn id="11" idx="6"/>
            <a:endCxn id="15" idx="2"/>
          </p:cNvCxnSpPr>
          <p:nvPr/>
        </p:nvCxnSpPr>
        <p:spPr>
          <a:xfrm>
            <a:off x="7296548" y="3149903"/>
            <a:ext cx="48409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133F944-44B0-36D4-F7F8-AF928C3B53FE}"/>
              </a:ext>
            </a:extLst>
          </p:cNvPr>
          <p:cNvCxnSpPr>
            <a:stCxn id="11" idx="6"/>
            <a:endCxn id="16" idx="2"/>
          </p:cNvCxnSpPr>
          <p:nvPr/>
        </p:nvCxnSpPr>
        <p:spPr>
          <a:xfrm>
            <a:off x="7296548" y="3149903"/>
            <a:ext cx="479614" cy="46616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20F99A-998F-8CF8-2FA4-CD17D413E0A8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7296548" y="3149903"/>
            <a:ext cx="479614" cy="92689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294019E-1FC7-E193-AEA5-4F08F70F76B2}"/>
              </a:ext>
            </a:extLst>
          </p:cNvPr>
          <p:cNvCxnSpPr>
            <a:stCxn id="12" idx="6"/>
            <a:endCxn id="15" idx="2"/>
          </p:cNvCxnSpPr>
          <p:nvPr/>
        </p:nvCxnSpPr>
        <p:spPr>
          <a:xfrm flipV="1">
            <a:off x="7296548" y="3149903"/>
            <a:ext cx="484096" cy="46616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D4FC071-6253-FA8B-608F-3C1115B1CFD0}"/>
              </a:ext>
            </a:extLst>
          </p:cNvPr>
          <p:cNvCxnSpPr>
            <a:stCxn id="12" idx="6"/>
            <a:endCxn id="16" idx="2"/>
          </p:cNvCxnSpPr>
          <p:nvPr/>
        </p:nvCxnSpPr>
        <p:spPr>
          <a:xfrm>
            <a:off x="7296548" y="3616067"/>
            <a:ext cx="47961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2475F54-A7A3-C760-A515-426E0A1D1B3F}"/>
              </a:ext>
            </a:extLst>
          </p:cNvPr>
          <p:cNvCxnSpPr>
            <a:cxnSpLocks/>
            <a:stCxn id="12" idx="6"/>
            <a:endCxn id="17" idx="2"/>
          </p:cNvCxnSpPr>
          <p:nvPr/>
        </p:nvCxnSpPr>
        <p:spPr>
          <a:xfrm>
            <a:off x="7296548" y="3616067"/>
            <a:ext cx="479614" cy="46073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D301F15-79B5-FF7E-2FB0-E4F6E1B31200}"/>
              </a:ext>
            </a:extLst>
          </p:cNvPr>
          <p:cNvCxnSpPr>
            <a:stCxn id="13" idx="6"/>
            <a:endCxn id="16" idx="2"/>
          </p:cNvCxnSpPr>
          <p:nvPr/>
        </p:nvCxnSpPr>
        <p:spPr>
          <a:xfrm flipV="1">
            <a:off x="7296548" y="3616067"/>
            <a:ext cx="479614" cy="46073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55B3BC9-8711-C659-D15F-6D49A199FAB1}"/>
              </a:ext>
            </a:extLst>
          </p:cNvPr>
          <p:cNvCxnSpPr>
            <a:stCxn id="13" idx="6"/>
            <a:endCxn id="15" idx="2"/>
          </p:cNvCxnSpPr>
          <p:nvPr/>
        </p:nvCxnSpPr>
        <p:spPr>
          <a:xfrm flipV="1">
            <a:off x="7296548" y="3149903"/>
            <a:ext cx="484096" cy="92689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9D88660-4207-D0E3-F9AF-7D9E2ACFC575}"/>
              </a:ext>
            </a:extLst>
          </p:cNvPr>
          <p:cNvCxnSpPr>
            <a:stCxn id="13" idx="6"/>
            <a:endCxn id="17" idx="2"/>
          </p:cNvCxnSpPr>
          <p:nvPr/>
        </p:nvCxnSpPr>
        <p:spPr>
          <a:xfrm>
            <a:off x="7296548" y="4076800"/>
            <a:ext cx="47961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2434C97-5EE1-8185-76E3-C60196F6CDE5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 flipV="1">
            <a:off x="7296548" y="3149903"/>
            <a:ext cx="484096" cy="138763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82227CA-F20D-C224-75F4-2BD7D2D0DD69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 flipV="1">
            <a:off x="7296548" y="3616067"/>
            <a:ext cx="479614" cy="92146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FD9CC5-A6EE-D316-F9AF-08868EBF08A7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7296548" y="4076800"/>
            <a:ext cx="479614" cy="46073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8362A08-4559-5DF5-7EAA-DE65E0CDCE98}"/>
              </a:ext>
            </a:extLst>
          </p:cNvPr>
          <p:cNvCxnSpPr>
            <a:cxnSpLocks/>
            <a:stCxn id="15" idx="6"/>
            <a:endCxn id="19" idx="2"/>
          </p:cNvCxnSpPr>
          <p:nvPr/>
        </p:nvCxnSpPr>
        <p:spPr>
          <a:xfrm>
            <a:off x="8013726" y="3149903"/>
            <a:ext cx="48409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FA8729F-A62D-436E-74F9-35EBB681F6AD}"/>
              </a:ext>
            </a:extLst>
          </p:cNvPr>
          <p:cNvCxnSpPr>
            <a:stCxn id="15" idx="6"/>
            <a:endCxn id="20" idx="2"/>
          </p:cNvCxnSpPr>
          <p:nvPr/>
        </p:nvCxnSpPr>
        <p:spPr>
          <a:xfrm>
            <a:off x="8013726" y="3149903"/>
            <a:ext cx="484096" cy="46616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0506345-947A-0573-860C-79A6EFC51C71}"/>
              </a:ext>
            </a:extLst>
          </p:cNvPr>
          <p:cNvCxnSpPr>
            <a:stCxn id="15" idx="6"/>
            <a:endCxn id="21" idx="2"/>
          </p:cNvCxnSpPr>
          <p:nvPr/>
        </p:nvCxnSpPr>
        <p:spPr>
          <a:xfrm>
            <a:off x="8013726" y="3149903"/>
            <a:ext cx="484096" cy="92146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EC8C9D5-D9A3-5BFC-A35C-46E53A4435E7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8009244" y="3149903"/>
            <a:ext cx="488578" cy="46616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22C0697-F451-9A1D-11E0-30E9A8BC659F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 flipV="1">
            <a:off x="8009244" y="3149903"/>
            <a:ext cx="488578" cy="92689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C334717-D314-F1E4-8B7F-A8A96069E530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8009244" y="3616067"/>
            <a:ext cx="488578" cy="46073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4A1596E-2C49-88A4-6374-4B25141BA605}"/>
              </a:ext>
            </a:extLst>
          </p:cNvPr>
          <p:cNvCxnSpPr>
            <a:stCxn id="16" idx="6"/>
            <a:endCxn id="20" idx="2"/>
          </p:cNvCxnSpPr>
          <p:nvPr/>
        </p:nvCxnSpPr>
        <p:spPr>
          <a:xfrm>
            <a:off x="8009244" y="3616067"/>
            <a:ext cx="48857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FA7078C-AD35-1D59-7930-13923BB42B3D}"/>
              </a:ext>
            </a:extLst>
          </p:cNvPr>
          <p:cNvCxnSpPr>
            <a:stCxn id="16" idx="6"/>
            <a:endCxn id="21" idx="2"/>
          </p:cNvCxnSpPr>
          <p:nvPr/>
        </p:nvCxnSpPr>
        <p:spPr>
          <a:xfrm>
            <a:off x="8009244" y="3616067"/>
            <a:ext cx="488578" cy="45530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563BCCE-4369-AA0F-80A1-CA275A9DBB4B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8009244" y="4071369"/>
            <a:ext cx="488578" cy="543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B83F3D6-9590-0CDF-147F-45FA1635CA44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8027173" y="3149903"/>
            <a:ext cx="470649" cy="138763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8F3ABD8-9E92-EB41-D103-B44289075E37}"/>
              </a:ext>
            </a:extLst>
          </p:cNvPr>
          <p:cNvCxnSpPr>
            <a:stCxn id="18" idx="6"/>
            <a:endCxn id="20" idx="2"/>
          </p:cNvCxnSpPr>
          <p:nvPr/>
        </p:nvCxnSpPr>
        <p:spPr>
          <a:xfrm flipV="1">
            <a:off x="8027173" y="3616067"/>
            <a:ext cx="470649" cy="92146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BBEAFAC-1C28-0476-5BCE-ABDF80312F1B}"/>
              </a:ext>
            </a:extLst>
          </p:cNvPr>
          <p:cNvCxnSpPr>
            <a:stCxn id="18" idx="6"/>
            <a:endCxn id="21" idx="2"/>
          </p:cNvCxnSpPr>
          <p:nvPr/>
        </p:nvCxnSpPr>
        <p:spPr>
          <a:xfrm flipV="1">
            <a:off x="8027173" y="4071369"/>
            <a:ext cx="470649" cy="46616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75B24E4-CA39-207F-DF0E-1ACE4490AC33}"/>
                  </a:ext>
                </a:extLst>
              </p:cNvPr>
              <p:cNvSpPr txBox="1"/>
              <p:nvPr/>
            </p:nvSpPr>
            <p:spPr>
              <a:xfrm>
                <a:off x="6848313" y="2615324"/>
                <a:ext cx="5885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𝑿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75B24E4-CA39-207F-DF0E-1ACE4490A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313" y="2615324"/>
                <a:ext cx="588511" cy="400110"/>
              </a:xfrm>
              <a:prstGeom prst="rect">
                <a:avLst/>
              </a:prstGeom>
              <a:blipFill>
                <a:blip r:embed="rId4"/>
                <a:stretch>
                  <a:fillRect r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D8DF1DD-0F6E-BFEC-89EB-99A61E61DA7C}"/>
                  </a:ext>
                </a:extLst>
              </p:cNvPr>
              <p:cNvSpPr txBox="1"/>
              <p:nvPr/>
            </p:nvSpPr>
            <p:spPr>
              <a:xfrm>
                <a:off x="7447573" y="2618040"/>
                <a:ext cx="788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D8DF1DD-0F6E-BFEC-89EB-99A61E61D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573" y="2618040"/>
                <a:ext cx="788029" cy="400110"/>
              </a:xfrm>
              <a:prstGeom prst="rect">
                <a:avLst/>
              </a:prstGeom>
              <a:blipFill>
                <a:blip r:embed="rId5"/>
                <a:stretch>
                  <a:fillRect r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6474D93-34EB-2FBD-B31A-B4C4BFBB5BE4}"/>
                  </a:ext>
                </a:extLst>
              </p:cNvPr>
              <p:cNvSpPr txBox="1"/>
              <p:nvPr/>
            </p:nvSpPr>
            <p:spPr>
              <a:xfrm>
                <a:off x="8220348" y="2611087"/>
                <a:ext cx="788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sub>
                      </m:sSub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6474D93-34EB-2FBD-B31A-B4C4BFBB5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348" y="2611087"/>
                <a:ext cx="788029" cy="400110"/>
              </a:xfrm>
              <a:prstGeom prst="rect">
                <a:avLst/>
              </a:prstGeom>
              <a:blipFill>
                <a:blip r:embed="rId6"/>
                <a:stretch>
                  <a:fillRect r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9602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A35C-3CA3-49F8-41BD-964E15D9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A52D20-A5D7-5236-63C4-31788D54EC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1376" y="1369219"/>
                <a:ext cx="8578506" cy="3364146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/>
                  <a:t>Given a fully connected network of 3 layers: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600" dirty="0"/>
                  <a:t> is </a:t>
                </a:r>
                <a:r>
                  <a:rPr lang="en-US" sz="1600" b="1" dirty="0"/>
                  <a:t>Sigmoid</a:t>
                </a:r>
              </a:p>
              <a:p>
                <a:r>
                  <a:rPr lang="en-US" sz="1600" dirty="0"/>
                  <a:t>Compute the network output</a:t>
                </a:r>
              </a:p>
              <a:p>
                <a:endParaRPr lang="en-US" sz="1600" dirty="0"/>
              </a:p>
              <a:p>
                <a:pPr marL="0" indent="0">
                  <a:buNone/>
                </a:pPr>
                <a:r>
                  <a:rPr lang="en-GB" sz="1600" dirty="0">
                    <a:solidFill>
                      <a:srgbClr val="FF0000"/>
                    </a:solidFill>
                  </a:rPr>
                  <a:t> ➜ </a:t>
                </a:r>
                <a:r>
                  <a:rPr lang="en-GB" sz="1600" dirty="0"/>
                  <a:t>Layer 1: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𝑿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b="0" dirty="0"/>
              </a:p>
              <a:p>
                <a:pPr marL="312738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0.1192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0.0067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b="0" dirty="0"/>
                  <a:t> </a:t>
                </a:r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A52D20-A5D7-5236-63C4-31788D54EC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1376" y="1369219"/>
                <a:ext cx="8578506" cy="3364146"/>
              </a:xfrm>
              <a:blipFill>
                <a:blip r:embed="rId3"/>
                <a:stretch>
                  <a:fillRect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48BDEFB-0437-718F-5C8E-372B904C3650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7" name="Picture 6" descr="A graph of a function&#10;&#10;Description automatically generated">
            <a:extLst>
              <a:ext uri="{FF2B5EF4-FFF2-40B4-BE49-F238E27FC236}">
                <a16:creationId xmlns:a16="http://schemas.microsoft.com/office/drawing/2014/main" id="{FB7BFB46-CB67-3C5C-1CFD-B3692D1380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787" t="9369"/>
          <a:stretch/>
        </p:blipFill>
        <p:spPr>
          <a:xfrm>
            <a:off x="6409765" y="2456329"/>
            <a:ext cx="2510117" cy="241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3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1683-2404-E58F-50B6-D105C9C2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172BC-73C8-4B49-591E-98DBA612D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354" y="1407295"/>
            <a:ext cx="4025646" cy="30413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From your lecture notes: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571687-B181-5161-3E26-6DC64DD63763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8" name="Picture 7" descr="A diagram of a neuron system&#10;&#10;Description automatically generated">
            <a:extLst>
              <a:ext uri="{FF2B5EF4-FFF2-40B4-BE49-F238E27FC236}">
                <a16:creationId xmlns:a16="http://schemas.microsoft.com/office/drawing/2014/main" id="{E8FA9C91-4772-6C05-C470-09D333813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3" y="1850707"/>
            <a:ext cx="2023725" cy="1934909"/>
          </a:xfrm>
          <a:prstGeom prst="rect">
            <a:avLst/>
          </a:prstGeom>
        </p:spPr>
      </p:pic>
      <p:pic>
        <p:nvPicPr>
          <p:cNvPr id="10" name="Picture 9" descr="A diagram of a function&#10;&#10;Description automatically generated">
            <a:extLst>
              <a:ext uri="{FF2B5EF4-FFF2-40B4-BE49-F238E27FC236}">
                <a16:creationId xmlns:a16="http://schemas.microsoft.com/office/drawing/2014/main" id="{F294AA54-6CE5-A523-E08A-B8C3C5321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814" y="1850707"/>
            <a:ext cx="1930861" cy="1934909"/>
          </a:xfrm>
          <a:prstGeom prst="rect">
            <a:avLst/>
          </a:prstGeom>
        </p:spPr>
      </p:pic>
      <p:pic>
        <p:nvPicPr>
          <p:cNvPr id="11" name="Picture 10" descr="A graph of a function&#10;&#10;Description automatically generated">
            <a:extLst>
              <a:ext uri="{FF2B5EF4-FFF2-40B4-BE49-F238E27FC236}">
                <a16:creationId xmlns:a16="http://schemas.microsoft.com/office/drawing/2014/main" id="{4002237C-AE12-C1F1-9435-E0FAC32C6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679" y="3304710"/>
            <a:ext cx="1506152" cy="13520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graph of a function&#10;&#10;Description automatically generated">
            <a:extLst>
              <a:ext uri="{FF2B5EF4-FFF2-40B4-BE49-F238E27FC236}">
                <a16:creationId xmlns:a16="http://schemas.microsoft.com/office/drawing/2014/main" id="{FF796558-DBDB-1EB5-295A-55E8C5A58B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787" t="9369"/>
          <a:stretch/>
        </p:blipFill>
        <p:spPr>
          <a:xfrm>
            <a:off x="6718679" y="1831932"/>
            <a:ext cx="1506152" cy="13520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22C3A8-239C-0156-8C01-BC336C5B34DA}"/>
              </a:ext>
            </a:extLst>
          </p:cNvPr>
          <p:cNvSpPr txBox="1"/>
          <p:nvPr/>
        </p:nvSpPr>
        <p:spPr>
          <a:xfrm>
            <a:off x="6592823" y="1374695"/>
            <a:ext cx="2221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Activation Function: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EB7EF4-5AB8-877D-54D8-4168B6685515}"/>
              </a:ext>
            </a:extLst>
          </p:cNvPr>
          <p:cNvCxnSpPr>
            <a:cxnSpLocks/>
          </p:cNvCxnSpPr>
          <p:nvPr/>
        </p:nvCxnSpPr>
        <p:spPr>
          <a:xfrm flipV="1">
            <a:off x="5029200" y="1711428"/>
            <a:ext cx="1755648" cy="105920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189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B7A4-41A8-798E-1F1A-38E6FB89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9B9B06-495D-E9F4-2EB1-D160A8F3E3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8947" y="1378184"/>
                <a:ext cx="8426106" cy="3346216"/>
              </a:xfrm>
            </p:spPr>
            <p:txBody>
              <a:bodyPr>
                <a:normAutofit/>
              </a:bodyPr>
              <a:lstStyle/>
              <a:p>
                <a:pPr marR="0" lvl="0" algn="l" defTabSz="685800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 typeface="Zapf Dingbats"/>
                  <a:buChar char="➜"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282"/>
                    </a:solidFill>
                    <a:effectLst/>
                    <a:uLnTx/>
                    <a:uFillTx/>
                  </a:rPr>
                  <a:t>Layer 1: </a:t>
                </a:r>
                <a14:m>
                  <m:oMath xmlns:m="http://schemas.openxmlformats.org/officeDocument/2006/math">
                    <m:r>
                      <a:rPr kumimoji="0" lang="en-US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428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𝑿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28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28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28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428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428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428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428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428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428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28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428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4282"/>
                  </a:solidFill>
                  <a:effectLst/>
                  <a:uLnTx/>
                  <a:uFillTx/>
                </a:endParaRPr>
              </a:p>
              <a:p>
                <a:pPr marL="312738" marR="0" lvl="0" indent="0" algn="l" defTabSz="685800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428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28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28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𝑿</m:t>
                        </m:r>
                        <m:sSub>
                          <m:sSub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428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428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428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428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28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428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0.1192</m:t>
                              </m:r>
                            </m:e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0.0067</m:t>
                              </m:r>
                            </m:e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282"/>
                    </a:solidFill>
                    <a:effectLst/>
                    <a:uLnTx/>
                    <a:uFillTx/>
                  </a:rPr>
                  <a:t> </a:t>
                </a:r>
              </a:p>
              <a:p>
                <a:pPr>
                  <a:buFont typeface="Zapf Dingbats"/>
                  <a:buChar char="➜"/>
                </a:pPr>
                <a:r>
                  <a:rPr 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sz="1400" dirty="0"/>
                  <a:t>Layer 2: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0.1192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0.0067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400" dirty="0"/>
              </a:p>
              <a:p>
                <a:pPr marL="1868488" indent="0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0.3808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1.6192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−0.4933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1.5067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/>
                  <a:t> </a:t>
                </a:r>
              </a:p>
              <a:p>
                <a:pPr marL="268288" indent="0">
                  <a:buNone/>
                </a:pP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.4059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0.2689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0.8347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0.3791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0.2689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0.8186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9B9B06-495D-E9F4-2EB1-D160A8F3E3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947" y="1378184"/>
                <a:ext cx="8426106" cy="3346216"/>
              </a:xfrm>
              <a:blipFill>
                <a:blip r:embed="rId2"/>
                <a:stretch>
                  <a:fillRect l="-452" t="-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9DB1E5B-7D7B-70B5-C824-0A77F71EE743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9E4C88-952C-3754-2D37-8A5B1B4C9B9D}"/>
              </a:ext>
            </a:extLst>
          </p:cNvPr>
          <p:cNvSpPr/>
          <p:nvPr/>
        </p:nvSpPr>
        <p:spPr>
          <a:xfrm>
            <a:off x="6310429" y="2033541"/>
            <a:ext cx="233082" cy="233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B932D4-BF6B-FFFA-446B-F6CF6BDF8B6E}"/>
              </a:ext>
            </a:extLst>
          </p:cNvPr>
          <p:cNvSpPr/>
          <p:nvPr/>
        </p:nvSpPr>
        <p:spPr>
          <a:xfrm>
            <a:off x="6310429" y="2426090"/>
            <a:ext cx="233082" cy="233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E9D664-74DC-7A2C-D857-C9333C274FB4}"/>
              </a:ext>
            </a:extLst>
          </p:cNvPr>
          <p:cNvSpPr/>
          <p:nvPr/>
        </p:nvSpPr>
        <p:spPr>
          <a:xfrm>
            <a:off x="6310429" y="2825969"/>
            <a:ext cx="233082" cy="233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6D2408-8067-84B6-4310-353A709FD74B}"/>
              </a:ext>
            </a:extLst>
          </p:cNvPr>
          <p:cNvSpPr/>
          <p:nvPr/>
        </p:nvSpPr>
        <p:spPr>
          <a:xfrm>
            <a:off x="7027607" y="1800459"/>
            <a:ext cx="233082" cy="233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FA51BA-C1F1-821A-05FB-B8D1F4338DC4}"/>
              </a:ext>
            </a:extLst>
          </p:cNvPr>
          <p:cNvSpPr/>
          <p:nvPr/>
        </p:nvSpPr>
        <p:spPr>
          <a:xfrm>
            <a:off x="7027607" y="2266623"/>
            <a:ext cx="233082" cy="233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2EE806-A98A-C877-CFC9-9E6325F39CC6}"/>
              </a:ext>
            </a:extLst>
          </p:cNvPr>
          <p:cNvSpPr/>
          <p:nvPr/>
        </p:nvSpPr>
        <p:spPr>
          <a:xfrm>
            <a:off x="7027607" y="2727356"/>
            <a:ext cx="233082" cy="233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A88E425-51A7-1F9D-9B6C-028615C2B32C}"/>
              </a:ext>
            </a:extLst>
          </p:cNvPr>
          <p:cNvSpPr/>
          <p:nvPr/>
        </p:nvSpPr>
        <p:spPr>
          <a:xfrm>
            <a:off x="7027607" y="3188089"/>
            <a:ext cx="233082" cy="23308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4D8087-6F57-1D61-8D19-69E79C2607E7}"/>
              </a:ext>
            </a:extLst>
          </p:cNvPr>
          <p:cNvSpPr/>
          <p:nvPr/>
        </p:nvSpPr>
        <p:spPr>
          <a:xfrm>
            <a:off x="7744785" y="1800459"/>
            <a:ext cx="233082" cy="233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174AB49-9436-6E14-FC20-5103681205CE}"/>
              </a:ext>
            </a:extLst>
          </p:cNvPr>
          <p:cNvSpPr/>
          <p:nvPr/>
        </p:nvSpPr>
        <p:spPr>
          <a:xfrm>
            <a:off x="7740303" y="2266623"/>
            <a:ext cx="233082" cy="233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4BFA95-42FE-68D5-C8C3-EB48359FF695}"/>
              </a:ext>
            </a:extLst>
          </p:cNvPr>
          <p:cNvSpPr/>
          <p:nvPr/>
        </p:nvSpPr>
        <p:spPr>
          <a:xfrm>
            <a:off x="7740303" y="2727356"/>
            <a:ext cx="233082" cy="233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EF6657-7CBF-3602-FAED-1FB12D7CC774}"/>
              </a:ext>
            </a:extLst>
          </p:cNvPr>
          <p:cNvSpPr/>
          <p:nvPr/>
        </p:nvSpPr>
        <p:spPr>
          <a:xfrm>
            <a:off x="7758232" y="3188089"/>
            <a:ext cx="233082" cy="23308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FB7D601-F387-208D-2F3F-C5A5D575BEBA}"/>
              </a:ext>
            </a:extLst>
          </p:cNvPr>
          <p:cNvSpPr/>
          <p:nvPr/>
        </p:nvSpPr>
        <p:spPr>
          <a:xfrm>
            <a:off x="8461963" y="1800459"/>
            <a:ext cx="233082" cy="233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6CEB4E-0315-3CF3-5C0A-1F3E06A42CEA}"/>
              </a:ext>
            </a:extLst>
          </p:cNvPr>
          <p:cNvSpPr/>
          <p:nvPr/>
        </p:nvSpPr>
        <p:spPr>
          <a:xfrm>
            <a:off x="8461963" y="2266623"/>
            <a:ext cx="233082" cy="233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EEB091-435D-787C-89AB-ADCADB22857C}"/>
              </a:ext>
            </a:extLst>
          </p:cNvPr>
          <p:cNvSpPr/>
          <p:nvPr/>
        </p:nvSpPr>
        <p:spPr>
          <a:xfrm>
            <a:off x="8461963" y="2721925"/>
            <a:ext cx="233082" cy="233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B68988-5980-6E78-ED88-AC1B4D6E4668}"/>
              </a:ext>
            </a:extLst>
          </p:cNvPr>
          <p:cNvCxnSpPr>
            <a:stCxn id="5" idx="6"/>
            <a:endCxn id="8" idx="2"/>
          </p:cNvCxnSpPr>
          <p:nvPr/>
        </p:nvCxnSpPr>
        <p:spPr>
          <a:xfrm flipV="1">
            <a:off x="6543511" y="1917000"/>
            <a:ext cx="484096" cy="23308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BB953D-A113-1EDD-E7B2-FDDD2D380E63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6543511" y="2150082"/>
            <a:ext cx="484096" cy="23308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878776-60AD-7A28-3066-B69C4658A0A8}"/>
              </a:ext>
            </a:extLst>
          </p:cNvPr>
          <p:cNvCxnSpPr>
            <a:stCxn id="5" idx="6"/>
            <a:endCxn id="10" idx="2"/>
          </p:cNvCxnSpPr>
          <p:nvPr/>
        </p:nvCxnSpPr>
        <p:spPr>
          <a:xfrm>
            <a:off x="6543511" y="2150082"/>
            <a:ext cx="484096" cy="693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F1E72A-B79D-6041-C466-EB0C25A45D9E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6543511" y="1917000"/>
            <a:ext cx="484096" cy="62563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FD7826-C79A-C14D-6F6C-4F4D06F25951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6543511" y="2383164"/>
            <a:ext cx="484096" cy="55934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6CC6A6-8503-0866-D610-E0335868AD4C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6543511" y="2383164"/>
            <a:ext cx="484096" cy="15946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3F436B-C7CB-C102-6583-4D5F685FFEDF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6543511" y="1917000"/>
            <a:ext cx="484096" cy="102551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908D8F-7705-3053-6D59-51716CB638BA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6543511" y="2542631"/>
            <a:ext cx="484096" cy="30126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FBBEAFB-6636-10F1-9CCD-DD7DD3AD0485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6543511" y="2843897"/>
            <a:ext cx="484096" cy="986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4C6F0B-4AD5-ECBB-368A-97AC326B9E6B}"/>
              </a:ext>
            </a:extLst>
          </p:cNvPr>
          <p:cNvCxnSpPr>
            <a:stCxn id="8" idx="6"/>
            <a:endCxn id="12" idx="2"/>
          </p:cNvCxnSpPr>
          <p:nvPr/>
        </p:nvCxnSpPr>
        <p:spPr>
          <a:xfrm>
            <a:off x="7260689" y="1917000"/>
            <a:ext cx="48409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5A385C-A794-3306-978F-DED04BE2602C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7260689" y="1917000"/>
            <a:ext cx="479614" cy="46616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3B83A8-7E1A-D801-6C7E-5A1FECAA36F6}"/>
              </a:ext>
            </a:extLst>
          </p:cNvPr>
          <p:cNvCxnSpPr>
            <a:stCxn id="8" idx="6"/>
            <a:endCxn id="14" idx="2"/>
          </p:cNvCxnSpPr>
          <p:nvPr/>
        </p:nvCxnSpPr>
        <p:spPr>
          <a:xfrm>
            <a:off x="7260689" y="1917000"/>
            <a:ext cx="479614" cy="92689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8FE903-3B45-87B5-6CCF-8A5146ECE0E9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7260689" y="1917000"/>
            <a:ext cx="484096" cy="46616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278EF13-D9BB-74E1-F675-8FFAD42F607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7260689" y="2383164"/>
            <a:ext cx="47961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013403-30F1-6031-B606-BB44148317AF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>
            <a:off x="7260689" y="2383164"/>
            <a:ext cx="479614" cy="46073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B5BC510-377D-9124-7817-689EAA24F8A6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 flipV="1">
            <a:off x="7260689" y="2383164"/>
            <a:ext cx="479614" cy="46073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69AA874-4875-604E-F1B6-DCB3E0185A52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7260689" y="1917000"/>
            <a:ext cx="484096" cy="92689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6EB972-CE21-5FEB-5E2F-F9B818778128}"/>
              </a:ext>
            </a:extLst>
          </p:cNvPr>
          <p:cNvCxnSpPr>
            <a:stCxn id="10" idx="6"/>
            <a:endCxn id="14" idx="2"/>
          </p:cNvCxnSpPr>
          <p:nvPr/>
        </p:nvCxnSpPr>
        <p:spPr>
          <a:xfrm>
            <a:off x="7260689" y="2843897"/>
            <a:ext cx="47961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5EC2A2-4782-71A9-B1E4-F56B55DB835D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 flipV="1">
            <a:off x="7260689" y="1917000"/>
            <a:ext cx="484096" cy="138763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A5D55BE-4289-706D-68A4-BC2021781EC2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7260689" y="2383164"/>
            <a:ext cx="479614" cy="92146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46F2A54-ED51-576E-D975-8AC34C3B2C3A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7260689" y="2843897"/>
            <a:ext cx="479614" cy="46073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05DCC4B-ECEA-0D9D-EE01-120EAE396501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>
            <a:off x="7977867" y="1917000"/>
            <a:ext cx="48409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ECF807-852B-B1A5-0263-A8D96C43DC43}"/>
              </a:ext>
            </a:extLst>
          </p:cNvPr>
          <p:cNvCxnSpPr>
            <a:stCxn id="12" idx="6"/>
            <a:endCxn id="17" idx="2"/>
          </p:cNvCxnSpPr>
          <p:nvPr/>
        </p:nvCxnSpPr>
        <p:spPr>
          <a:xfrm>
            <a:off x="7977867" y="1917000"/>
            <a:ext cx="484096" cy="46616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B502D7E-85A4-B76C-AA63-2F897070C72E}"/>
              </a:ext>
            </a:extLst>
          </p:cNvPr>
          <p:cNvCxnSpPr>
            <a:stCxn id="12" idx="6"/>
            <a:endCxn id="18" idx="2"/>
          </p:cNvCxnSpPr>
          <p:nvPr/>
        </p:nvCxnSpPr>
        <p:spPr>
          <a:xfrm>
            <a:off x="7977867" y="1917000"/>
            <a:ext cx="484096" cy="92146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F849DE9-8E9D-77C6-E16A-88286B9834B4}"/>
              </a:ext>
            </a:extLst>
          </p:cNvPr>
          <p:cNvCxnSpPr>
            <a:stCxn id="13" idx="6"/>
            <a:endCxn id="16" idx="2"/>
          </p:cNvCxnSpPr>
          <p:nvPr/>
        </p:nvCxnSpPr>
        <p:spPr>
          <a:xfrm flipV="1">
            <a:off x="7973385" y="1917000"/>
            <a:ext cx="488578" cy="46616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D2FFC-D0DA-5B30-9FF1-88FBB8E8FB7A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7973385" y="1917000"/>
            <a:ext cx="488578" cy="92689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8864389-B5A9-4E48-09C2-5468D0144C64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7973385" y="2383164"/>
            <a:ext cx="488578" cy="46073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8C9338E-B479-A31C-B8CC-0D4E03113C5D}"/>
              </a:ext>
            </a:extLst>
          </p:cNvPr>
          <p:cNvCxnSpPr>
            <a:stCxn id="13" idx="6"/>
            <a:endCxn id="17" idx="2"/>
          </p:cNvCxnSpPr>
          <p:nvPr/>
        </p:nvCxnSpPr>
        <p:spPr>
          <a:xfrm>
            <a:off x="7973385" y="2383164"/>
            <a:ext cx="48857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00B9A4-0723-6AD9-6725-64FCEED48836}"/>
              </a:ext>
            </a:extLst>
          </p:cNvPr>
          <p:cNvCxnSpPr>
            <a:stCxn id="13" idx="6"/>
            <a:endCxn id="18" idx="2"/>
          </p:cNvCxnSpPr>
          <p:nvPr/>
        </p:nvCxnSpPr>
        <p:spPr>
          <a:xfrm>
            <a:off x="7973385" y="2383164"/>
            <a:ext cx="488578" cy="45530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0F89241-14BD-8148-22C7-D3A96E91DAA8}"/>
              </a:ext>
            </a:extLst>
          </p:cNvPr>
          <p:cNvCxnSpPr>
            <a:stCxn id="14" idx="6"/>
            <a:endCxn id="18" idx="2"/>
          </p:cNvCxnSpPr>
          <p:nvPr/>
        </p:nvCxnSpPr>
        <p:spPr>
          <a:xfrm flipV="1">
            <a:off x="7973385" y="2838466"/>
            <a:ext cx="488578" cy="543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5B5F3AF-8E6A-A005-DBE5-02336FB1C1EF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7991314" y="1917000"/>
            <a:ext cx="470649" cy="138763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1AF8D40-EAAF-9BBF-8FC2-A40E368F3D61}"/>
              </a:ext>
            </a:extLst>
          </p:cNvPr>
          <p:cNvCxnSpPr>
            <a:stCxn id="15" idx="6"/>
            <a:endCxn id="17" idx="2"/>
          </p:cNvCxnSpPr>
          <p:nvPr/>
        </p:nvCxnSpPr>
        <p:spPr>
          <a:xfrm flipV="1">
            <a:off x="7991314" y="2383164"/>
            <a:ext cx="470649" cy="92146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F1F25A5-077E-73BC-2001-73FBC0BC3FD4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 flipV="1">
            <a:off x="7991314" y="2838466"/>
            <a:ext cx="470649" cy="46616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210C3DE-0D56-41F0-6E7B-39183AFB713E}"/>
                  </a:ext>
                </a:extLst>
              </p:cNvPr>
              <p:cNvSpPr txBox="1"/>
              <p:nvPr/>
            </p:nvSpPr>
            <p:spPr>
              <a:xfrm>
                <a:off x="6812454" y="1382421"/>
                <a:ext cx="5885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𝑿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210C3DE-0D56-41F0-6E7B-39183AFB7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454" y="1382421"/>
                <a:ext cx="588511" cy="400110"/>
              </a:xfrm>
              <a:prstGeom prst="rect">
                <a:avLst/>
              </a:prstGeom>
              <a:blipFill>
                <a:blip r:embed="rId3"/>
                <a:stretch>
                  <a:fillRect r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FDCFB99-DA8E-94D7-9887-C08F9F2C7B8D}"/>
                  </a:ext>
                </a:extLst>
              </p:cNvPr>
              <p:cNvSpPr txBox="1"/>
              <p:nvPr/>
            </p:nvSpPr>
            <p:spPr>
              <a:xfrm>
                <a:off x="7411714" y="1385137"/>
                <a:ext cx="788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FDCFB99-DA8E-94D7-9887-C08F9F2C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714" y="1385137"/>
                <a:ext cx="788029" cy="400110"/>
              </a:xfrm>
              <a:prstGeom prst="rect">
                <a:avLst/>
              </a:prstGeom>
              <a:blipFill>
                <a:blip r:embed="rId4"/>
                <a:stretch>
                  <a:fillRect r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7A4D218-D53A-2873-CC67-2B3C7283D667}"/>
                  </a:ext>
                </a:extLst>
              </p:cNvPr>
              <p:cNvSpPr txBox="1"/>
              <p:nvPr/>
            </p:nvSpPr>
            <p:spPr>
              <a:xfrm>
                <a:off x="8184489" y="1378184"/>
                <a:ext cx="788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sub>
                      </m:sSub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7A4D218-D53A-2873-CC67-2B3C7283D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489" y="1378184"/>
                <a:ext cx="788029" cy="400110"/>
              </a:xfrm>
              <a:prstGeom prst="rect">
                <a:avLst/>
              </a:prstGeom>
              <a:blipFill>
                <a:blip r:embed="rId5"/>
                <a:stretch>
                  <a:fillRect r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627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B7A4-41A8-798E-1F1A-38E6FB89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9B9B06-495D-E9F4-2EB1-D160A8F3E3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8947" y="1378184"/>
                <a:ext cx="8426106" cy="3417934"/>
              </a:xfrm>
            </p:spPr>
            <p:txBody>
              <a:bodyPr>
                <a:normAutofit/>
              </a:bodyPr>
              <a:lstStyle/>
              <a:p>
                <a:pPr marR="0" lvl="0" algn="l" defTabSz="685800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 typeface="Zapf Dingbats"/>
                  <a:buChar char="➜"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282"/>
                    </a:solidFill>
                    <a:effectLst/>
                    <a:uLnTx/>
                    <a:uFillTx/>
                  </a:rPr>
                  <a:t>Layer 1: </a:t>
                </a:r>
                <a14:m>
                  <m:oMath xmlns:m="http://schemas.openxmlformats.org/officeDocument/2006/math">
                    <m:r>
                      <a:rPr kumimoji="0" lang="en-US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428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𝑿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28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28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28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428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428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428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428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428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428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28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428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4282"/>
                  </a:solidFill>
                  <a:effectLst/>
                  <a:uLnTx/>
                  <a:uFillTx/>
                </a:endParaRPr>
              </a:p>
              <a:p>
                <a:pPr marL="312738" marR="0" lvl="0" indent="0" algn="l" defTabSz="685800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428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28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28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𝑿</m:t>
                        </m:r>
                        <m:sSub>
                          <m:sSub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428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428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428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428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28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428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0.1192</m:t>
                              </m:r>
                            </m:e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0.0067</m:t>
                              </m:r>
                            </m:e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428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282"/>
                    </a:solidFill>
                    <a:effectLst/>
                    <a:uLnTx/>
                    <a:uFillTx/>
                  </a:rPr>
                  <a:t> </a:t>
                </a:r>
              </a:p>
              <a:p>
                <a:pPr>
                  <a:buFont typeface="Zapf Dingbats"/>
                  <a:buChar char="➜"/>
                </a:pPr>
                <a:r>
                  <a:rPr 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sz="1400" dirty="0"/>
                  <a:t>Layer 2: 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.4059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0.2689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0.8347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0.3791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0.2689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0.8186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400" dirty="0"/>
              </a:p>
              <a:p>
                <a:pPr>
                  <a:buFont typeface="Zapf Dingbats"/>
                  <a:buChar char="➜"/>
                </a:pPr>
                <a:r>
                  <a:rPr 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sz="1400" dirty="0"/>
                  <a:t>Layer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𝐖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𝐁</m:t>
                            </m:r>
                          </m:e>
                        </m:d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1474788" indent="0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.4059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0.2689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0.8347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0.3791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0.2689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0.8186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US" sz="1400" dirty="0"/>
                  <a:t> </a:t>
                </a:r>
              </a:p>
              <a:p>
                <a:pPr marL="1474788" indent="0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.5259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0.2243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0.8913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0.5219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0.2319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0.8897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9B9B06-495D-E9F4-2EB1-D160A8F3E3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947" y="1378184"/>
                <a:ext cx="8426106" cy="3417934"/>
              </a:xfrm>
              <a:blipFill>
                <a:blip r:embed="rId2"/>
                <a:stretch>
                  <a:fillRect l="-452" t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9DB1E5B-7D7B-70B5-C824-0A77F71EE743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9E4C88-952C-3754-2D37-8A5B1B4C9B9D}"/>
              </a:ext>
            </a:extLst>
          </p:cNvPr>
          <p:cNvSpPr/>
          <p:nvPr/>
        </p:nvSpPr>
        <p:spPr>
          <a:xfrm>
            <a:off x="6310429" y="2033541"/>
            <a:ext cx="233082" cy="233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B932D4-BF6B-FFFA-446B-F6CF6BDF8B6E}"/>
              </a:ext>
            </a:extLst>
          </p:cNvPr>
          <p:cNvSpPr/>
          <p:nvPr/>
        </p:nvSpPr>
        <p:spPr>
          <a:xfrm>
            <a:off x="6310429" y="2426090"/>
            <a:ext cx="233082" cy="233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E9D664-74DC-7A2C-D857-C9333C274FB4}"/>
              </a:ext>
            </a:extLst>
          </p:cNvPr>
          <p:cNvSpPr/>
          <p:nvPr/>
        </p:nvSpPr>
        <p:spPr>
          <a:xfrm>
            <a:off x="6310429" y="2825969"/>
            <a:ext cx="233082" cy="233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6D2408-8067-84B6-4310-353A709FD74B}"/>
              </a:ext>
            </a:extLst>
          </p:cNvPr>
          <p:cNvSpPr/>
          <p:nvPr/>
        </p:nvSpPr>
        <p:spPr>
          <a:xfrm>
            <a:off x="7027607" y="1800459"/>
            <a:ext cx="233082" cy="233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FA51BA-C1F1-821A-05FB-B8D1F4338DC4}"/>
              </a:ext>
            </a:extLst>
          </p:cNvPr>
          <p:cNvSpPr/>
          <p:nvPr/>
        </p:nvSpPr>
        <p:spPr>
          <a:xfrm>
            <a:off x="7027607" y="2266623"/>
            <a:ext cx="233082" cy="233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2EE806-A98A-C877-CFC9-9E6325F39CC6}"/>
              </a:ext>
            </a:extLst>
          </p:cNvPr>
          <p:cNvSpPr/>
          <p:nvPr/>
        </p:nvSpPr>
        <p:spPr>
          <a:xfrm>
            <a:off x="7027607" y="2727356"/>
            <a:ext cx="233082" cy="233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A88E425-51A7-1F9D-9B6C-028615C2B32C}"/>
              </a:ext>
            </a:extLst>
          </p:cNvPr>
          <p:cNvSpPr/>
          <p:nvPr/>
        </p:nvSpPr>
        <p:spPr>
          <a:xfrm>
            <a:off x="7027607" y="3188089"/>
            <a:ext cx="233082" cy="23308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4D8087-6F57-1D61-8D19-69E79C2607E7}"/>
              </a:ext>
            </a:extLst>
          </p:cNvPr>
          <p:cNvSpPr/>
          <p:nvPr/>
        </p:nvSpPr>
        <p:spPr>
          <a:xfrm>
            <a:off x="7744785" y="1800459"/>
            <a:ext cx="233082" cy="233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174AB49-9436-6E14-FC20-5103681205CE}"/>
              </a:ext>
            </a:extLst>
          </p:cNvPr>
          <p:cNvSpPr/>
          <p:nvPr/>
        </p:nvSpPr>
        <p:spPr>
          <a:xfrm>
            <a:off x="7740303" y="2266623"/>
            <a:ext cx="233082" cy="233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4BFA95-42FE-68D5-C8C3-EB48359FF695}"/>
              </a:ext>
            </a:extLst>
          </p:cNvPr>
          <p:cNvSpPr/>
          <p:nvPr/>
        </p:nvSpPr>
        <p:spPr>
          <a:xfrm>
            <a:off x="7740303" y="2727356"/>
            <a:ext cx="233082" cy="233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EF6657-7CBF-3602-FAED-1FB12D7CC774}"/>
              </a:ext>
            </a:extLst>
          </p:cNvPr>
          <p:cNvSpPr/>
          <p:nvPr/>
        </p:nvSpPr>
        <p:spPr>
          <a:xfrm>
            <a:off x="7758232" y="3188089"/>
            <a:ext cx="233082" cy="23308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FB7D601-F387-208D-2F3F-C5A5D575BEBA}"/>
              </a:ext>
            </a:extLst>
          </p:cNvPr>
          <p:cNvSpPr/>
          <p:nvPr/>
        </p:nvSpPr>
        <p:spPr>
          <a:xfrm>
            <a:off x="8461963" y="1800459"/>
            <a:ext cx="233082" cy="233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6CEB4E-0315-3CF3-5C0A-1F3E06A42CEA}"/>
              </a:ext>
            </a:extLst>
          </p:cNvPr>
          <p:cNvSpPr/>
          <p:nvPr/>
        </p:nvSpPr>
        <p:spPr>
          <a:xfrm>
            <a:off x="8461963" y="2266623"/>
            <a:ext cx="233082" cy="233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EEB091-435D-787C-89AB-ADCADB22857C}"/>
              </a:ext>
            </a:extLst>
          </p:cNvPr>
          <p:cNvSpPr/>
          <p:nvPr/>
        </p:nvSpPr>
        <p:spPr>
          <a:xfrm>
            <a:off x="8461963" y="2721925"/>
            <a:ext cx="233082" cy="233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B68988-5980-6E78-ED88-AC1B4D6E4668}"/>
              </a:ext>
            </a:extLst>
          </p:cNvPr>
          <p:cNvCxnSpPr>
            <a:stCxn id="5" idx="6"/>
            <a:endCxn id="8" idx="2"/>
          </p:cNvCxnSpPr>
          <p:nvPr/>
        </p:nvCxnSpPr>
        <p:spPr>
          <a:xfrm flipV="1">
            <a:off x="6543511" y="1917000"/>
            <a:ext cx="484096" cy="23308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BB953D-A113-1EDD-E7B2-FDDD2D380E63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6543511" y="2150082"/>
            <a:ext cx="484096" cy="23308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878776-60AD-7A28-3066-B69C4658A0A8}"/>
              </a:ext>
            </a:extLst>
          </p:cNvPr>
          <p:cNvCxnSpPr>
            <a:stCxn id="5" idx="6"/>
            <a:endCxn id="10" idx="2"/>
          </p:cNvCxnSpPr>
          <p:nvPr/>
        </p:nvCxnSpPr>
        <p:spPr>
          <a:xfrm>
            <a:off x="6543511" y="2150082"/>
            <a:ext cx="484096" cy="693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F1E72A-B79D-6041-C466-EB0C25A45D9E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6543511" y="1917000"/>
            <a:ext cx="484096" cy="62563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FD7826-C79A-C14D-6F6C-4F4D06F25951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6543511" y="2383164"/>
            <a:ext cx="484096" cy="55934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6CC6A6-8503-0866-D610-E0335868AD4C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6543511" y="2383164"/>
            <a:ext cx="484096" cy="15946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3F436B-C7CB-C102-6583-4D5F685FFEDF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6543511" y="1917000"/>
            <a:ext cx="484096" cy="102551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908D8F-7705-3053-6D59-51716CB638BA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6543511" y="2542631"/>
            <a:ext cx="484096" cy="30126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FBBEAFB-6636-10F1-9CCD-DD7DD3AD0485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6543511" y="2843897"/>
            <a:ext cx="484096" cy="986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4C6F0B-4AD5-ECBB-368A-97AC326B9E6B}"/>
              </a:ext>
            </a:extLst>
          </p:cNvPr>
          <p:cNvCxnSpPr>
            <a:stCxn id="8" idx="6"/>
            <a:endCxn id="12" idx="2"/>
          </p:cNvCxnSpPr>
          <p:nvPr/>
        </p:nvCxnSpPr>
        <p:spPr>
          <a:xfrm>
            <a:off x="7260689" y="1917000"/>
            <a:ext cx="48409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5A385C-A794-3306-978F-DED04BE2602C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7260689" y="1917000"/>
            <a:ext cx="479614" cy="46616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3B83A8-7E1A-D801-6C7E-5A1FECAA36F6}"/>
              </a:ext>
            </a:extLst>
          </p:cNvPr>
          <p:cNvCxnSpPr>
            <a:stCxn id="8" idx="6"/>
            <a:endCxn id="14" idx="2"/>
          </p:cNvCxnSpPr>
          <p:nvPr/>
        </p:nvCxnSpPr>
        <p:spPr>
          <a:xfrm>
            <a:off x="7260689" y="1917000"/>
            <a:ext cx="479614" cy="92689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8FE903-3B45-87B5-6CCF-8A5146ECE0E9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7260689" y="1917000"/>
            <a:ext cx="484096" cy="46616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278EF13-D9BB-74E1-F675-8FFAD42F607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7260689" y="2383164"/>
            <a:ext cx="47961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013403-30F1-6031-B606-BB44148317AF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>
            <a:off x="7260689" y="2383164"/>
            <a:ext cx="479614" cy="46073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B5BC510-377D-9124-7817-689EAA24F8A6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 flipV="1">
            <a:off x="7260689" y="2383164"/>
            <a:ext cx="479614" cy="46073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69AA874-4875-604E-F1B6-DCB3E0185A52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7260689" y="1917000"/>
            <a:ext cx="484096" cy="92689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6EB972-CE21-5FEB-5E2F-F9B818778128}"/>
              </a:ext>
            </a:extLst>
          </p:cNvPr>
          <p:cNvCxnSpPr>
            <a:stCxn id="10" idx="6"/>
            <a:endCxn id="14" idx="2"/>
          </p:cNvCxnSpPr>
          <p:nvPr/>
        </p:nvCxnSpPr>
        <p:spPr>
          <a:xfrm>
            <a:off x="7260689" y="2843897"/>
            <a:ext cx="47961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5EC2A2-4782-71A9-B1E4-F56B55DB835D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 flipV="1">
            <a:off x="7260689" y="1917000"/>
            <a:ext cx="484096" cy="138763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A5D55BE-4289-706D-68A4-BC2021781EC2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7260689" y="2383164"/>
            <a:ext cx="479614" cy="92146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46F2A54-ED51-576E-D975-8AC34C3B2C3A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7260689" y="2843897"/>
            <a:ext cx="479614" cy="46073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05DCC4B-ECEA-0D9D-EE01-120EAE396501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>
            <a:off x="7977867" y="1917000"/>
            <a:ext cx="48409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ECF807-852B-B1A5-0263-A8D96C43DC43}"/>
              </a:ext>
            </a:extLst>
          </p:cNvPr>
          <p:cNvCxnSpPr>
            <a:stCxn id="12" idx="6"/>
            <a:endCxn id="17" idx="2"/>
          </p:cNvCxnSpPr>
          <p:nvPr/>
        </p:nvCxnSpPr>
        <p:spPr>
          <a:xfrm>
            <a:off x="7977867" y="1917000"/>
            <a:ext cx="484096" cy="46616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B502D7E-85A4-B76C-AA63-2F897070C72E}"/>
              </a:ext>
            </a:extLst>
          </p:cNvPr>
          <p:cNvCxnSpPr>
            <a:stCxn id="12" idx="6"/>
            <a:endCxn id="18" idx="2"/>
          </p:cNvCxnSpPr>
          <p:nvPr/>
        </p:nvCxnSpPr>
        <p:spPr>
          <a:xfrm>
            <a:off x="7977867" y="1917000"/>
            <a:ext cx="484096" cy="92146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F849DE9-8E9D-77C6-E16A-88286B9834B4}"/>
              </a:ext>
            </a:extLst>
          </p:cNvPr>
          <p:cNvCxnSpPr>
            <a:stCxn id="13" idx="6"/>
            <a:endCxn id="16" idx="2"/>
          </p:cNvCxnSpPr>
          <p:nvPr/>
        </p:nvCxnSpPr>
        <p:spPr>
          <a:xfrm flipV="1">
            <a:off x="7973385" y="1917000"/>
            <a:ext cx="488578" cy="46616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D2FFC-D0DA-5B30-9FF1-88FBB8E8FB7A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7973385" y="1917000"/>
            <a:ext cx="488578" cy="92689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8864389-B5A9-4E48-09C2-5468D0144C64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7973385" y="2383164"/>
            <a:ext cx="488578" cy="46073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8C9338E-B479-A31C-B8CC-0D4E03113C5D}"/>
              </a:ext>
            </a:extLst>
          </p:cNvPr>
          <p:cNvCxnSpPr>
            <a:stCxn id="13" idx="6"/>
            <a:endCxn id="17" idx="2"/>
          </p:cNvCxnSpPr>
          <p:nvPr/>
        </p:nvCxnSpPr>
        <p:spPr>
          <a:xfrm>
            <a:off x="7973385" y="2383164"/>
            <a:ext cx="48857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00B9A4-0723-6AD9-6725-64FCEED48836}"/>
              </a:ext>
            </a:extLst>
          </p:cNvPr>
          <p:cNvCxnSpPr>
            <a:stCxn id="13" idx="6"/>
            <a:endCxn id="18" idx="2"/>
          </p:cNvCxnSpPr>
          <p:nvPr/>
        </p:nvCxnSpPr>
        <p:spPr>
          <a:xfrm>
            <a:off x="7973385" y="2383164"/>
            <a:ext cx="488578" cy="45530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0F89241-14BD-8148-22C7-D3A96E91DAA8}"/>
              </a:ext>
            </a:extLst>
          </p:cNvPr>
          <p:cNvCxnSpPr>
            <a:stCxn id="14" idx="6"/>
            <a:endCxn id="18" idx="2"/>
          </p:cNvCxnSpPr>
          <p:nvPr/>
        </p:nvCxnSpPr>
        <p:spPr>
          <a:xfrm flipV="1">
            <a:off x="7973385" y="2838466"/>
            <a:ext cx="488578" cy="543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5B5F3AF-8E6A-A005-DBE5-02336FB1C1EF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7991314" y="1917000"/>
            <a:ext cx="470649" cy="138763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1AF8D40-EAAF-9BBF-8FC2-A40E368F3D61}"/>
              </a:ext>
            </a:extLst>
          </p:cNvPr>
          <p:cNvCxnSpPr>
            <a:stCxn id="15" idx="6"/>
            <a:endCxn id="17" idx="2"/>
          </p:cNvCxnSpPr>
          <p:nvPr/>
        </p:nvCxnSpPr>
        <p:spPr>
          <a:xfrm flipV="1">
            <a:off x="7991314" y="2383164"/>
            <a:ext cx="470649" cy="92146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F1F25A5-077E-73BC-2001-73FBC0BC3FD4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 flipV="1">
            <a:off x="7991314" y="2838466"/>
            <a:ext cx="470649" cy="46616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210C3DE-0D56-41F0-6E7B-39183AFB713E}"/>
                  </a:ext>
                </a:extLst>
              </p:cNvPr>
              <p:cNvSpPr txBox="1"/>
              <p:nvPr/>
            </p:nvSpPr>
            <p:spPr>
              <a:xfrm>
                <a:off x="6812454" y="1382421"/>
                <a:ext cx="5885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𝑿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210C3DE-0D56-41F0-6E7B-39183AFB7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454" y="1382421"/>
                <a:ext cx="588511" cy="400110"/>
              </a:xfrm>
              <a:prstGeom prst="rect">
                <a:avLst/>
              </a:prstGeom>
              <a:blipFill>
                <a:blip r:embed="rId3"/>
                <a:stretch>
                  <a:fillRect r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FDCFB99-DA8E-94D7-9887-C08F9F2C7B8D}"/>
                  </a:ext>
                </a:extLst>
              </p:cNvPr>
              <p:cNvSpPr txBox="1"/>
              <p:nvPr/>
            </p:nvSpPr>
            <p:spPr>
              <a:xfrm>
                <a:off x="7411714" y="1385137"/>
                <a:ext cx="788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FDCFB99-DA8E-94D7-9887-C08F9F2C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714" y="1385137"/>
                <a:ext cx="788029" cy="400110"/>
              </a:xfrm>
              <a:prstGeom prst="rect">
                <a:avLst/>
              </a:prstGeom>
              <a:blipFill>
                <a:blip r:embed="rId4"/>
                <a:stretch>
                  <a:fillRect r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7A4D218-D53A-2873-CC67-2B3C7283D667}"/>
                  </a:ext>
                </a:extLst>
              </p:cNvPr>
              <p:cNvSpPr txBox="1"/>
              <p:nvPr/>
            </p:nvSpPr>
            <p:spPr>
              <a:xfrm>
                <a:off x="8184489" y="1378184"/>
                <a:ext cx="788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sub>
                      </m:sSub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7A4D218-D53A-2873-CC67-2B3C7283D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489" y="1378184"/>
                <a:ext cx="788029" cy="400110"/>
              </a:xfrm>
              <a:prstGeom prst="rect">
                <a:avLst/>
              </a:prstGeom>
              <a:blipFill>
                <a:blip r:embed="rId5"/>
                <a:stretch>
                  <a:fillRect r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972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4EDF-1E63-F2CB-98A6-044D33E1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Question 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9E1956-DA87-3065-25AB-ADB7B6E9A556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 sz="135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D86DC2-4597-A7D1-65A7-C38AA56F7B44}"/>
              </a:ext>
            </a:extLst>
          </p:cNvPr>
          <p:cNvSpPr/>
          <p:nvPr/>
        </p:nvSpPr>
        <p:spPr>
          <a:xfrm>
            <a:off x="5643057" y="1685365"/>
            <a:ext cx="251012" cy="251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5941BA-FFAA-DA82-86EA-F5F8BC6AE0E8}"/>
              </a:ext>
            </a:extLst>
          </p:cNvPr>
          <p:cNvSpPr/>
          <p:nvPr/>
        </p:nvSpPr>
        <p:spPr>
          <a:xfrm>
            <a:off x="5643057" y="2204197"/>
            <a:ext cx="251012" cy="251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FE1115-9C1B-A08C-0AD5-FB36D141C67D}"/>
              </a:ext>
            </a:extLst>
          </p:cNvPr>
          <p:cNvSpPr/>
          <p:nvPr/>
        </p:nvSpPr>
        <p:spPr>
          <a:xfrm>
            <a:off x="5643057" y="2723029"/>
            <a:ext cx="251012" cy="251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E50F45-B117-CDA3-6443-7F1D5BA57999}"/>
              </a:ext>
            </a:extLst>
          </p:cNvPr>
          <p:cNvSpPr/>
          <p:nvPr/>
        </p:nvSpPr>
        <p:spPr>
          <a:xfrm>
            <a:off x="6301066" y="1685365"/>
            <a:ext cx="251012" cy="25101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9FA041-FC5E-221A-C0C5-465C716D67E8}"/>
              </a:ext>
            </a:extLst>
          </p:cNvPr>
          <p:cNvSpPr/>
          <p:nvPr/>
        </p:nvSpPr>
        <p:spPr>
          <a:xfrm>
            <a:off x="6301066" y="2204197"/>
            <a:ext cx="251012" cy="25101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6B6F44-BEBC-E6E1-91EE-7ED6322609BE}"/>
              </a:ext>
            </a:extLst>
          </p:cNvPr>
          <p:cNvSpPr/>
          <p:nvPr/>
        </p:nvSpPr>
        <p:spPr>
          <a:xfrm rot="5400000">
            <a:off x="6301066" y="2731716"/>
            <a:ext cx="251012" cy="2510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1C8942-EEEA-50B1-3856-AB13D99F6B30}"/>
              </a:ext>
            </a:extLst>
          </p:cNvPr>
          <p:cNvSpPr/>
          <p:nvPr/>
        </p:nvSpPr>
        <p:spPr>
          <a:xfrm>
            <a:off x="6301066" y="3242983"/>
            <a:ext cx="251012" cy="25101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4D9014A-3D3F-C687-3E36-38E20A6E00D2}"/>
              </a:ext>
            </a:extLst>
          </p:cNvPr>
          <p:cNvSpPr/>
          <p:nvPr/>
        </p:nvSpPr>
        <p:spPr>
          <a:xfrm>
            <a:off x="6955490" y="1685926"/>
            <a:ext cx="251012" cy="25101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9CFF5E-2662-FE92-A76B-B9C465305E07}"/>
              </a:ext>
            </a:extLst>
          </p:cNvPr>
          <p:cNvSpPr/>
          <p:nvPr/>
        </p:nvSpPr>
        <p:spPr>
          <a:xfrm>
            <a:off x="6955490" y="2202519"/>
            <a:ext cx="251012" cy="25101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88CD15-5984-ACC4-1C3D-F7D6012374B9}"/>
              </a:ext>
            </a:extLst>
          </p:cNvPr>
          <p:cNvSpPr/>
          <p:nvPr/>
        </p:nvSpPr>
        <p:spPr>
          <a:xfrm rot="5400000">
            <a:off x="6955490" y="2712666"/>
            <a:ext cx="251012" cy="2510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C0F3AC-2E76-8B62-AF97-CD99DB04369F}"/>
              </a:ext>
            </a:extLst>
          </p:cNvPr>
          <p:cNvSpPr/>
          <p:nvPr/>
        </p:nvSpPr>
        <p:spPr>
          <a:xfrm>
            <a:off x="6955490" y="3237381"/>
            <a:ext cx="251012" cy="25101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94ED41-8432-38D9-1476-D3FBA979C183}"/>
              </a:ext>
            </a:extLst>
          </p:cNvPr>
          <p:cNvSpPr/>
          <p:nvPr/>
        </p:nvSpPr>
        <p:spPr>
          <a:xfrm>
            <a:off x="7609914" y="1685365"/>
            <a:ext cx="251012" cy="25101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344126B-23F7-A443-CEDB-AE552A0DB1BD}"/>
              </a:ext>
            </a:extLst>
          </p:cNvPr>
          <p:cNvSpPr/>
          <p:nvPr/>
        </p:nvSpPr>
        <p:spPr>
          <a:xfrm>
            <a:off x="7609914" y="2204197"/>
            <a:ext cx="251012" cy="25101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72C9214-1FA3-50F0-C02F-9E612471B2B6}"/>
              </a:ext>
            </a:extLst>
          </p:cNvPr>
          <p:cNvSpPr/>
          <p:nvPr/>
        </p:nvSpPr>
        <p:spPr>
          <a:xfrm rot="5400000">
            <a:off x="7609914" y="2731716"/>
            <a:ext cx="251012" cy="2510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D56AD1-5DDB-3416-5F6D-C97E88EC9C7E}"/>
              </a:ext>
            </a:extLst>
          </p:cNvPr>
          <p:cNvSpPr/>
          <p:nvPr/>
        </p:nvSpPr>
        <p:spPr>
          <a:xfrm>
            <a:off x="7609914" y="3242983"/>
            <a:ext cx="251012" cy="25101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2403F6C-0635-74C4-070A-37F8E59FA76A}"/>
              </a:ext>
            </a:extLst>
          </p:cNvPr>
          <p:cNvSpPr/>
          <p:nvPr/>
        </p:nvSpPr>
        <p:spPr>
          <a:xfrm>
            <a:off x="5643057" y="3241861"/>
            <a:ext cx="251012" cy="251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FE42F0A-04D2-28D5-D92D-A6A57AA52128}"/>
              </a:ext>
            </a:extLst>
          </p:cNvPr>
          <p:cNvSpPr/>
          <p:nvPr/>
        </p:nvSpPr>
        <p:spPr>
          <a:xfrm>
            <a:off x="8264338" y="1936377"/>
            <a:ext cx="251012" cy="251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20784-85E4-C008-9BA6-8B7A86279631}"/>
              </a:ext>
            </a:extLst>
          </p:cNvPr>
          <p:cNvSpPr/>
          <p:nvPr/>
        </p:nvSpPr>
        <p:spPr>
          <a:xfrm>
            <a:off x="8264338" y="2455209"/>
            <a:ext cx="251012" cy="251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665E4A4-DD45-DDB8-FD50-11B64F4FB6AA}"/>
              </a:ext>
            </a:extLst>
          </p:cNvPr>
          <p:cNvSpPr/>
          <p:nvPr/>
        </p:nvSpPr>
        <p:spPr>
          <a:xfrm>
            <a:off x="8264338" y="2974041"/>
            <a:ext cx="251012" cy="251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CB8B5A-BB53-025B-C4B9-9C56CF784E92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5894069" y="1810871"/>
            <a:ext cx="406997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321FF9-7751-113F-6B8A-BD9CC341E10D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5894069" y="1810871"/>
            <a:ext cx="406997" cy="5188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DA18975-D0A1-F6AA-EED9-5568BF639A61}"/>
              </a:ext>
            </a:extLst>
          </p:cNvPr>
          <p:cNvCxnSpPr>
            <a:stCxn id="5" idx="6"/>
            <a:endCxn id="11" idx="2"/>
          </p:cNvCxnSpPr>
          <p:nvPr/>
        </p:nvCxnSpPr>
        <p:spPr>
          <a:xfrm>
            <a:off x="5894069" y="1810871"/>
            <a:ext cx="406997" cy="15576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897A95-04C2-8350-1CDB-C4A009ADF0BD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5894069" y="1810871"/>
            <a:ext cx="406997" cy="5188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A17A43-28C9-457B-52C9-6EC78FD3D712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5894069" y="2329703"/>
            <a:ext cx="406997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CEEFFC-D3D8-8433-A701-A2F758B941EE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5894069" y="2329703"/>
            <a:ext cx="406997" cy="103878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468560B-E64E-8F07-4B28-99B5DFDED0F7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5894069" y="1810871"/>
            <a:ext cx="406997" cy="103766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8A46B28-D03F-29AA-199E-8CA22EDA6051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5894069" y="2329703"/>
            <a:ext cx="406997" cy="5188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58AD3DA-2FF3-4A5E-520F-04D5AC78F9D9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5894069" y="2848535"/>
            <a:ext cx="406997" cy="51995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DE70DEC-97EC-A2CC-F60A-40C6BAD10CD4}"/>
              </a:ext>
            </a:extLst>
          </p:cNvPr>
          <p:cNvCxnSpPr>
            <a:stCxn id="22" idx="6"/>
            <a:endCxn id="8" idx="2"/>
          </p:cNvCxnSpPr>
          <p:nvPr/>
        </p:nvCxnSpPr>
        <p:spPr>
          <a:xfrm flipV="1">
            <a:off x="5894069" y="1810871"/>
            <a:ext cx="406997" cy="155649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B1B3EE-904B-552D-FC7F-70DA66B5FFB6}"/>
              </a:ext>
            </a:extLst>
          </p:cNvPr>
          <p:cNvCxnSpPr>
            <a:stCxn id="22" idx="6"/>
            <a:endCxn id="9" idx="1"/>
          </p:cNvCxnSpPr>
          <p:nvPr/>
        </p:nvCxnSpPr>
        <p:spPr>
          <a:xfrm flipV="1">
            <a:off x="5894069" y="2240957"/>
            <a:ext cx="443757" cy="112641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D41933C-53FE-D751-F800-47D4E81FF2AE}"/>
              </a:ext>
            </a:extLst>
          </p:cNvPr>
          <p:cNvCxnSpPr>
            <a:stCxn id="22" idx="6"/>
            <a:endCxn id="11" idx="2"/>
          </p:cNvCxnSpPr>
          <p:nvPr/>
        </p:nvCxnSpPr>
        <p:spPr>
          <a:xfrm>
            <a:off x="5894069" y="3367367"/>
            <a:ext cx="406997" cy="112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678406A-DA11-1EC1-BF40-F68E9E11FD0D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6552078" y="1810871"/>
            <a:ext cx="403412" cy="56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B0997A6-5A78-C9B7-403B-66D83AE1D841}"/>
              </a:ext>
            </a:extLst>
          </p:cNvPr>
          <p:cNvCxnSpPr>
            <a:stCxn id="8" idx="6"/>
            <a:endCxn id="15" idx="2"/>
          </p:cNvCxnSpPr>
          <p:nvPr/>
        </p:nvCxnSpPr>
        <p:spPr>
          <a:xfrm>
            <a:off x="6552078" y="1810871"/>
            <a:ext cx="403412" cy="51715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FE1214F-CC2C-BC27-5B13-F321BD6B8B2B}"/>
              </a:ext>
            </a:extLst>
          </p:cNvPr>
          <p:cNvCxnSpPr>
            <a:stCxn id="8" idx="6"/>
            <a:endCxn id="17" idx="2"/>
          </p:cNvCxnSpPr>
          <p:nvPr/>
        </p:nvCxnSpPr>
        <p:spPr>
          <a:xfrm>
            <a:off x="6552078" y="1810871"/>
            <a:ext cx="403412" cy="155201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AB46C7E-3E00-AC44-9D0D-416DF4F84FBE}"/>
              </a:ext>
            </a:extLst>
          </p:cNvPr>
          <p:cNvCxnSpPr>
            <a:stCxn id="9" idx="6"/>
            <a:endCxn id="14" idx="2"/>
          </p:cNvCxnSpPr>
          <p:nvPr/>
        </p:nvCxnSpPr>
        <p:spPr>
          <a:xfrm flipV="1">
            <a:off x="6552078" y="1811432"/>
            <a:ext cx="403412" cy="51827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B80B18C-9A8F-71C5-BEBE-2648EEE006D2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 flipV="1">
            <a:off x="6552078" y="2328025"/>
            <a:ext cx="403412" cy="167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FD1F97-00D8-B488-CFC3-F0BD4004E51E}"/>
              </a:ext>
            </a:extLst>
          </p:cNvPr>
          <p:cNvCxnSpPr>
            <a:stCxn id="9" idx="6"/>
            <a:endCxn id="17" idx="2"/>
          </p:cNvCxnSpPr>
          <p:nvPr/>
        </p:nvCxnSpPr>
        <p:spPr>
          <a:xfrm>
            <a:off x="6552078" y="2329703"/>
            <a:ext cx="403412" cy="1033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86659F2-FFD8-4C62-8405-36A3D4947A4B}"/>
              </a:ext>
            </a:extLst>
          </p:cNvPr>
          <p:cNvCxnSpPr>
            <a:stCxn id="11" idx="6"/>
            <a:endCxn id="14" idx="2"/>
          </p:cNvCxnSpPr>
          <p:nvPr/>
        </p:nvCxnSpPr>
        <p:spPr>
          <a:xfrm flipV="1">
            <a:off x="6552078" y="1811432"/>
            <a:ext cx="403412" cy="155705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CA75E19-BB3F-CA49-AB2B-FF54793B64AB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6552078" y="2328025"/>
            <a:ext cx="403412" cy="104046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C6DDA2F-C4AE-2D78-F1E7-D762CC3391A6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 flipV="1">
            <a:off x="6552078" y="3362887"/>
            <a:ext cx="403412" cy="560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0FC0D18-C529-1EA9-A170-B2A93789EB21}"/>
              </a:ext>
            </a:extLst>
          </p:cNvPr>
          <p:cNvCxnSpPr>
            <a:stCxn id="14" idx="6"/>
            <a:endCxn id="18" idx="2"/>
          </p:cNvCxnSpPr>
          <p:nvPr/>
        </p:nvCxnSpPr>
        <p:spPr>
          <a:xfrm flipV="1">
            <a:off x="7206502" y="1810871"/>
            <a:ext cx="403412" cy="56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EA7D467-9E50-3A55-6E6A-84F5FACEAEC9}"/>
              </a:ext>
            </a:extLst>
          </p:cNvPr>
          <p:cNvCxnSpPr>
            <a:stCxn id="14" idx="6"/>
            <a:endCxn id="19" idx="2"/>
          </p:cNvCxnSpPr>
          <p:nvPr/>
        </p:nvCxnSpPr>
        <p:spPr>
          <a:xfrm>
            <a:off x="7206502" y="1811432"/>
            <a:ext cx="403412" cy="51827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47AB360-A050-2D4C-3935-2A43A69F5A56}"/>
              </a:ext>
            </a:extLst>
          </p:cNvPr>
          <p:cNvCxnSpPr>
            <a:stCxn id="14" idx="6"/>
            <a:endCxn id="21" idx="2"/>
          </p:cNvCxnSpPr>
          <p:nvPr/>
        </p:nvCxnSpPr>
        <p:spPr>
          <a:xfrm>
            <a:off x="7206502" y="1811432"/>
            <a:ext cx="403412" cy="155705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817203E-16F9-EC0B-E998-BA251C69EBF3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 flipV="1">
            <a:off x="7206502" y="1810871"/>
            <a:ext cx="403412" cy="51715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BAE6A1F-CD52-9196-6BFF-5D058E482378}"/>
              </a:ext>
            </a:extLst>
          </p:cNvPr>
          <p:cNvCxnSpPr>
            <a:stCxn id="15" idx="6"/>
            <a:endCxn id="19" idx="2"/>
          </p:cNvCxnSpPr>
          <p:nvPr/>
        </p:nvCxnSpPr>
        <p:spPr>
          <a:xfrm>
            <a:off x="7206502" y="2328025"/>
            <a:ext cx="403412" cy="167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440925F-6B3E-980B-A17A-843300FF0BAE}"/>
              </a:ext>
            </a:extLst>
          </p:cNvPr>
          <p:cNvCxnSpPr>
            <a:stCxn id="15" idx="6"/>
            <a:endCxn id="21" idx="2"/>
          </p:cNvCxnSpPr>
          <p:nvPr/>
        </p:nvCxnSpPr>
        <p:spPr>
          <a:xfrm>
            <a:off x="7206502" y="2328025"/>
            <a:ext cx="403412" cy="104046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DAE4993-234D-9795-36B9-19728F17E104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 flipV="1">
            <a:off x="7206502" y="1810871"/>
            <a:ext cx="403412" cy="155201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DFD5CFE-D8DA-E5D7-B3AA-7D7B8753C2FD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 flipV="1">
            <a:off x="7206502" y="2329703"/>
            <a:ext cx="403412" cy="1033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2745751-DBB7-DF68-84FF-20989920B0BE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>
            <a:off x="7206502" y="3362887"/>
            <a:ext cx="403412" cy="560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104E4DD-0AA9-4D5C-8B20-9346FA12D419}"/>
              </a:ext>
            </a:extLst>
          </p:cNvPr>
          <p:cNvCxnSpPr>
            <a:stCxn id="18" idx="6"/>
            <a:endCxn id="23" idx="2"/>
          </p:cNvCxnSpPr>
          <p:nvPr/>
        </p:nvCxnSpPr>
        <p:spPr>
          <a:xfrm>
            <a:off x="7860926" y="1810871"/>
            <a:ext cx="403412" cy="2510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8E8E002-9B75-3552-9EFF-36760FDA88BC}"/>
              </a:ext>
            </a:extLst>
          </p:cNvPr>
          <p:cNvCxnSpPr>
            <a:stCxn id="18" idx="6"/>
            <a:endCxn id="24" idx="2"/>
          </p:cNvCxnSpPr>
          <p:nvPr/>
        </p:nvCxnSpPr>
        <p:spPr>
          <a:xfrm>
            <a:off x="7860926" y="1810871"/>
            <a:ext cx="403412" cy="76984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53C103C-E0E0-61A7-5ABB-1ED402F08A43}"/>
              </a:ext>
            </a:extLst>
          </p:cNvPr>
          <p:cNvCxnSpPr>
            <a:stCxn id="18" idx="6"/>
            <a:endCxn id="25" idx="2"/>
          </p:cNvCxnSpPr>
          <p:nvPr/>
        </p:nvCxnSpPr>
        <p:spPr>
          <a:xfrm>
            <a:off x="7860926" y="1810871"/>
            <a:ext cx="403412" cy="128867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04587DF-661C-D258-156C-24175A90BA78}"/>
              </a:ext>
            </a:extLst>
          </p:cNvPr>
          <p:cNvCxnSpPr>
            <a:stCxn id="19" idx="6"/>
            <a:endCxn id="23" idx="2"/>
          </p:cNvCxnSpPr>
          <p:nvPr/>
        </p:nvCxnSpPr>
        <p:spPr>
          <a:xfrm flipV="1">
            <a:off x="7860926" y="2061883"/>
            <a:ext cx="403412" cy="26782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1B7BA40-C656-C471-224B-7BF096EA3BFD}"/>
              </a:ext>
            </a:extLst>
          </p:cNvPr>
          <p:cNvCxnSpPr>
            <a:stCxn id="19" idx="6"/>
            <a:endCxn id="24" idx="2"/>
          </p:cNvCxnSpPr>
          <p:nvPr/>
        </p:nvCxnSpPr>
        <p:spPr>
          <a:xfrm>
            <a:off x="7860926" y="2329703"/>
            <a:ext cx="403412" cy="2510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32F80FC-ABE0-EC32-54C4-947BA1C2F735}"/>
              </a:ext>
            </a:extLst>
          </p:cNvPr>
          <p:cNvCxnSpPr>
            <a:stCxn id="19" idx="6"/>
            <a:endCxn id="25" idx="2"/>
          </p:cNvCxnSpPr>
          <p:nvPr/>
        </p:nvCxnSpPr>
        <p:spPr>
          <a:xfrm>
            <a:off x="7860926" y="2329703"/>
            <a:ext cx="403412" cy="76984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A838D4D-5C4A-EC3F-8F70-1877AE025BF9}"/>
              </a:ext>
            </a:extLst>
          </p:cNvPr>
          <p:cNvCxnSpPr>
            <a:stCxn id="21" idx="6"/>
            <a:endCxn id="23" idx="2"/>
          </p:cNvCxnSpPr>
          <p:nvPr/>
        </p:nvCxnSpPr>
        <p:spPr>
          <a:xfrm flipV="1">
            <a:off x="7860926" y="2061883"/>
            <a:ext cx="403412" cy="130660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A5CD4C4-E631-DA81-49EB-D5259665E581}"/>
              </a:ext>
            </a:extLst>
          </p:cNvPr>
          <p:cNvCxnSpPr>
            <a:stCxn id="21" idx="6"/>
            <a:endCxn id="24" idx="2"/>
          </p:cNvCxnSpPr>
          <p:nvPr/>
        </p:nvCxnSpPr>
        <p:spPr>
          <a:xfrm flipV="1">
            <a:off x="7860926" y="2580715"/>
            <a:ext cx="403412" cy="78777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7CC99F4-BC0F-7EC7-131D-C2FE047EA8B3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7860926" y="3099547"/>
            <a:ext cx="403412" cy="26894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7953F4F5-9DD0-0CCA-64D2-6A194E52385D}"/>
              </a:ext>
            </a:extLst>
          </p:cNvPr>
          <p:cNvSpPr txBox="1"/>
          <p:nvPr/>
        </p:nvSpPr>
        <p:spPr>
          <a:xfrm>
            <a:off x="6058458" y="3597155"/>
            <a:ext cx="695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Nhidd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6D7442B-4797-2E30-AB1C-A43FCE306D03}"/>
              </a:ext>
            </a:extLst>
          </p:cNvPr>
          <p:cNvSpPr txBox="1"/>
          <p:nvPr/>
        </p:nvSpPr>
        <p:spPr>
          <a:xfrm>
            <a:off x="6733333" y="3591553"/>
            <a:ext cx="695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Nhidd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A825852-0116-4A2F-DE35-99F5E210A753}"/>
              </a:ext>
            </a:extLst>
          </p:cNvPr>
          <p:cNvSpPr txBox="1"/>
          <p:nvPr/>
        </p:nvSpPr>
        <p:spPr>
          <a:xfrm>
            <a:off x="7386635" y="3602481"/>
            <a:ext cx="695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Nhidd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1" name="Content Placeholder 2">
            <a:extLst>
              <a:ext uri="{FF2B5EF4-FFF2-40B4-BE49-F238E27FC236}">
                <a16:creationId xmlns:a16="http://schemas.microsoft.com/office/drawing/2014/main" id="{BBDD5E4D-E101-F1D4-FB62-FEA64E3CCC00}"/>
              </a:ext>
            </a:extLst>
          </p:cNvPr>
          <p:cNvSpPr txBox="1">
            <a:spLocks/>
          </p:cNvSpPr>
          <p:nvPr/>
        </p:nvSpPr>
        <p:spPr>
          <a:xfrm>
            <a:off x="370010" y="1353800"/>
            <a:ext cx="4263614" cy="3209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Blip>
                <a:blip r:embed="rId2"/>
              </a:buBlip>
              <a:defRPr sz="21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2"/>
              </a:buBlip>
              <a:defRPr sz="18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2"/>
              </a:buBlip>
              <a:defRPr sz="15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2"/>
              </a:buBlip>
              <a:defRPr sz="135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2"/>
              </a:buBlip>
              <a:defRPr sz="135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the IRIS dataset.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database into two sets: 80% for training, 20% for testing,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lphaL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a 5-fold Cross-validation using only the training set to determine the best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MLPClassifier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hidden layer size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Nhidd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Nhidd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Nhidd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 (1, 11)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en-SG" sz="1600" dirty="0">
                <a:latin typeface="TimesNewRomanPSMT"/>
              </a:rPr>
              <a:t>Find 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Nhidd</a:t>
            </a:r>
            <a:r>
              <a:rPr lang="en-SG" sz="1600" dirty="0">
                <a:latin typeface="TimesNewRomanPSMT"/>
              </a:rPr>
              <a:t> that gives the best validation accuracy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en-SG" sz="1600" dirty="0">
                <a:latin typeface="TimesNewRomanPSMT"/>
              </a:rPr>
              <a:t>Use this 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Nhidd</a:t>
            </a:r>
            <a:r>
              <a:rPr lang="en-SG" sz="1600" dirty="0">
                <a:latin typeface="TimesNewRomanPSMT"/>
              </a:rPr>
              <a:t> to compute the prediction accuracy on the test set.</a:t>
            </a:r>
            <a:endParaRPr lang="en-SG" sz="1600" dirty="0"/>
          </a:p>
          <a:p>
            <a:pPr marL="342900" indent="-342900" algn="just">
              <a:buFont typeface="+mj-lt"/>
              <a:buAutoNum type="alphaLcParenR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403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4EDF-1E63-F2CB-98A6-044D33E1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Question 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9E1956-DA87-3065-25AB-ADB7B6E9A556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 sz="135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79BE71C-FE07-AB70-3847-10C23CEBC319}"/>
              </a:ext>
            </a:extLst>
          </p:cNvPr>
          <p:cNvSpPr/>
          <p:nvPr/>
        </p:nvSpPr>
        <p:spPr>
          <a:xfrm>
            <a:off x="8156761" y="1730189"/>
            <a:ext cx="717178" cy="22411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7A8AEC3-7DBA-B58B-FAFC-4F85ACC615BA}"/>
              </a:ext>
            </a:extLst>
          </p:cNvPr>
          <p:cNvSpPr/>
          <p:nvPr/>
        </p:nvSpPr>
        <p:spPr>
          <a:xfrm>
            <a:off x="7279340" y="1730189"/>
            <a:ext cx="582705" cy="2241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E1D1B95-32DD-9311-49AE-80D18B2437B4}"/>
              </a:ext>
            </a:extLst>
          </p:cNvPr>
          <p:cNvSpPr/>
          <p:nvPr/>
        </p:nvSpPr>
        <p:spPr>
          <a:xfrm>
            <a:off x="6693272" y="1730189"/>
            <a:ext cx="582705" cy="2241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44B0A72-0D77-D169-8213-FB5295E28BE7}"/>
              </a:ext>
            </a:extLst>
          </p:cNvPr>
          <p:cNvSpPr/>
          <p:nvPr/>
        </p:nvSpPr>
        <p:spPr>
          <a:xfrm>
            <a:off x="6107204" y="1730189"/>
            <a:ext cx="582705" cy="2241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F513D1B-31C3-FDEF-B649-50E1F1E3240C}"/>
              </a:ext>
            </a:extLst>
          </p:cNvPr>
          <p:cNvSpPr/>
          <p:nvPr/>
        </p:nvSpPr>
        <p:spPr>
          <a:xfrm>
            <a:off x="5521136" y="1730189"/>
            <a:ext cx="582705" cy="2241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D315C3-7BE2-CB2F-F84F-0FF491CF89CC}"/>
              </a:ext>
            </a:extLst>
          </p:cNvPr>
          <p:cNvSpPr/>
          <p:nvPr/>
        </p:nvSpPr>
        <p:spPr>
          <a:xfrm>
            <a:off x="4935068" y="1730189"/>
            <a:ext cx="582705" cy="2241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965635F-69E2-0510-D48A-04E099C66DDF}"/>
              </a:ext>
            </a:extLst>
          </p:cNvPr>
          <p:cNvSpPr/>
          <p:nvPr/>
        </p:nvSpPr>
        <p:spPr>
          <a:xfrm>
            <a:off x="7275977" y="2052917"/>
            <a:ext cx="582705" cy="2241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5CFE0EB-FFBB-D115-4456-4CAB60242532}"/>
              </a:ext>
            </a:extLst>
          </p:cNvPr>
          <p:cNvSpPr/>
          <p:nvPr/>
        </p:nvSpPr>
        <p:spPr>
          <a:xfrm>
            <a:off x="6689909" y="2052917"/>
            <a:ext cx="582705" cy="2241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E74C67A-2D5B-2AAE-21CC-35867528A720}"/>
              </a:ext>
            </a:extLst>
          </p:cNvPr>
          <p:cNvSpPr/>
          <p:nvPr/>
        </p:nvSpPr>
        <p:spPr>
          <a:xfrm>
            <a:off x="6103841" y="2052917"/>
            <a:ext cx="582705" cy="2241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89F16FA-9971-A167-CC9F-F2D2283F1E79}"/>
              </a:ext>
            </a:extLst>
          </p:cNvPr>
          <p:cNvSpPr/>
          <p:nvPr/>
        </p:nvSpPr>
        <p:spPr>
          <a:xfrm>
            <a:off x="5517773" y="2052917"/>
            <a:ext cx="582705" cy="2241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480A5B1-58E2-DF9E-B7A5-5C537579832D}"/>
              </a:ext>
            </a:extLst>
          </p:cNvPr>
          <p:cNvSpPr/>
          <p:nvPr/>
        </p:nvSpPr>
        <p:spPr>
          <a:xfrm>
            <a:off x="4931705" y="2052917"/>
            <a:ext cx="582705" cy="2241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1D58967-8117-BF9F-ADD4-CDAC0D15D853}"/>
              </a:ext>
            </a:extLst>
          </p:cNvPr>
          <p:cNvSpPr/>
          <p:nvPr/>
        </p:nvSpPr>
        <p:spPr>
          <a:xfrm>
            <a:off x="7282703" y="2375645"/>
            <a:ext cx="582705" cy="2241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9C8B630-3AC3-B769-DCDA-F3FAD1C07B9F}"/>
              </a:ext>
            </a:extLst>
          </p:cNvPr>
          <p:cNvSpPr/>
          <p:nvPr/>
        </p:nvSpPr>
        <p:spPr>
          <a:xfrm>
            <a:off x="6696635" y="2375645"/>
            <a:ext cx="582705" cy="2241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AECE826-7378-EB2E-F29B-B77F992ACE13}"/>
              </a:ext>
            </a:extLst>
          </p:cNvPr>
          <p:cNvSpPr/>
          <p:nvPr/>
        </p:nvSpPr>
        <p:spPr>
          <a:xfrm>
            <a:off x="6110567" y="2375645"/>
            <a:ext cx="582705" cy="2241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E0961B2-E458-6834-4AC5-48F0817ABC03}"/>
              </a:ext>
            </a:extLst>
          </p:cNvPr>
          <p:cNvSpPr/>
          <p:nvPr/>
        </p:nvSpPr>
        <p:spPr>
          <a:xfrm>
            <a:off x="5524499" y="2375645"/>
            <a:ext cx="582705" cy="2241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3621AB0-D1A6-C312-5902-00F72483414D}"/>
              </a:ext>
            </a:extLst>
          </p:cNvPr>
          <p:cNvSpPr/>
          <p:nvPr/>
        </p:nvSpPr>
        <p:spPr>
          <a:xfrm>
            <a:off x="4938431" y="2375645"/>
            <a:ext cx="582705" cy="2241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B023479-E6B5-B688-9BCE-6D6C559A99A4}"/>
              </a:ext>
            </a:extLst>
          </p:cNvPr>
          <p:cNvSpPr/>
          <p:nvPr/>
        </p:nvSpPr>
        <p:spPr>
          <a:xfrm>
            <a:off x="7282703" y="2698373"/>
            <a:ext cx="582705" cy="2241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B7D8C95-5C00-794A-F26F-AA06B76575EC}"/>
              </a:ext>
            </a:extLst>
          </p:cNvPr>
          <p:cNvSpPr/>
          <p:nvPr/>
        </p:nvSpPr>
        <p:spPr>
          <a:xfrm>
            <a:off x="6696635" y="2698373"/>
            <a:ext cx="582705" cy="2241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B549486-8CB8-1531-8739-67BE0D876B47}"/>
              </a:ext>
            </a:extLst>
          </p:cNvPr>
          <p:cNvSpPr/>
          <p:nvPr/>
        </p:nvSpPr>
        <p:spPr>
          <a:xfrm>
            <a:off x="6110567" y="2698373"/>
            <a:ext cx="582705" cy="2241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4A1C80A-F50F-C816-8C6A-6E5712A055E8}"/>
              </a:ext>
            </a:extLst>
          </p:cNvPr>
          <p:cNvSpPr/>
          <p:nvPr/>
        </p:nvSpPr>
        <p:spPr>
          <a:xfrm>
            <a:off x="5524499" y="2698373"/>
            <a:ext cx="582705" cy="2241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51AB917-F2D3-2FDF-30F2-B32CD28C7F6B}"/>
              </a:ext>
            </a:extLst>
          </p:cNvPr>
          <p:cNvSpPr/>
          <p:nvPr/>
        </p:nvSpPr>
        <p:spPr>
          <a:xfrm>
            <a:off x="4938431" y="2698373"/>
            <a:ext cx="582705" cy="2241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374776B-2006-468A-F6C6-7410AB04409F}"/>
              </a:ext>
            </a:extLst>
          </p:cNvPr>
          <p:cNvSpPr/>
          <p:nvPr/>
        </p:nvSpPr>
        <p:spPr>
          <a:xfrm>
            <a:off x="7279340" y="3021101"/>
            <a:ext cx="582705" cy="2241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0F4BC0B-C845-CA6E-0579-E5E664F3D24F}"/>
              </a:ext>
            </a:extLst>
          </p:cNvPr>
          <p:cNvSpPr/>
          <p:nvPr/>
        </p:nvSpPr>
        <p:spPr>
          <a:xfrm>
            <a:off x="6693272" y="3021101"/>
            <a:ext cx="582705" cy="2241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0341CAC-1149-7632-AFB5-9220A681B6C6}"/>
              </a:ext>
            </a:extLst>
          </p:cNvPr>
          <p:cNvSpPr/>
          <p:nvPr/>
        </p:nvSpPr>
        <p:spPr>
          <a:xfrm>
            <a:off x="6107204" y="3021101"/>
            <a:ext cx="582705" cy="2241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71C8EE3-F730-371C-B34C-63E3B4A17C78}"/>
              </a:ext>
            </a:extLst>
          </p:cNvPr>
          <p:cNvSpPr/>
          <p:nvPr/>
        </p:nvSpPr>
        <p:spPr>
          <a:xfrm>
            <a:off x="5521136" y="3021101"/>
            <a:ext cx="582705" cy="2241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94D8398-2577-512A-3ADE-CF5602E28946}"/>
              </a:ext>
            </a:extLst>
          </p:cNvPr>
          <p:cNvSpPr/>
          <p:nvPr/>
        </p:nvSpPr>
        <p:spPr>
          <a:xfrm>
            <a:off x="4935068" y="3021101"/>
            <a:ext cx="582705" cy="2241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2B6FD9-2AB9-B7C1-9048-360ABF0EAB6C}"/>
              </a:ext>
            </a:extLst>
          </p:cNvPr>
          <p:cNvSpPr txBox="1"/>
          <p:nvPr/>
        </p:nvSpPr>
        <p:spPr>
          <a:xfrm>
            <a:off x="8267525" y="1300496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20%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CEBD61D-7CC7-932C-54B6-B1355C4E4F07}"/>
              </a:ext>
            </a:extLst>
          </p:cNvPr>
          <p:cNvSpPr txBox="1"/>
          <p:nvPr/>
        </p:nvSpPr>
        <p:spPr>
          <a:xfrm>
            <a:off x="6154094" y="1300496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80%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D27B4C70-5DE5-6D5B-0D81-095615DA8C30}"/>
              </a:ext>
            </a:extLst>
          </p:cNvPr>
          <p:cNvSpPr/>
          <p:nvPr/>
        </p:nvSpPr>
        <p:spPr>
          <a:xfrm rot="16200000">
            <a:off x="6303304" y="174812"/>
            <a:ext cx="183777" cy="2926975"/>
          </a:xfrm>
          <a:prstGeom prst="rightBrace">
            <a:avLst>
              <a:gd name="adj1" fmla="val 10483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31">
            <a:extLst>
              <a:ext uri="{FF2B5EF4-FFF2-40B4-BE49-F238E27FC236}">
                <a16:creationId xmlns:a16="http://schemas.microsoft.com/office/drawing/2014/main" id="{2850DCEB-DE9C-93F4-C5CD-5B1662F01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213481"/>
              </p:ext>
            </p:extLst>
          </p:nvPr>
        </p:nvGraphicFramePr>
        <p:xfrm>
          <a:off x="4931705" y="3666557"/>
          <a:ext cx="2926977" cy="609600"/>
        </p:xfrm>
        <a:graphic>
          <a:graphicData uri="http://schemas.openxmlformats.org/drawingml/2006/table">
            <a:tbl>
              <a:tblPr firstCol="1" bandCol="1">
                <a:tableStyleId>{5C22544A-7EE6-4342-B048-85BDC9FD1C3A}</a:tableStyleId>
              </a:tblPr>
              <a:tblGrid>
                <a:gridCol w="689886">
                  <a:extLst>
                    <a:ext uri="{9D8B030D-6E8A-4147-A177-3AD203B41FA5}">
                      <a16:colId xmlns:a16="http://schemas.microsoft.com/office/drawing/2014/main" val="3934075993"/>
                    </a:ext>
                  </a:extLst>
                </a:gridCol>
                <a:gridCol w="407545">
                  <a:extLst>
                    <a:ext uri="{9D8B030D-6E8A-4147-A177-3AD203B41FA5}">
                      <a16:colId xmlns:a16="http://schemas.microsoft.com/office/drawing/2014/main" val="2520191939"/>
                    </a:ext>
                  </a:extLst>
                </a:gridCol>
                <a:gridCol w="407545">
                  <a:extLst>
                    <a:ext uri="{9D8B030D-6E8A-4147-A177-3AD203B41FA5}">
                      <a16:colId xmlns:a16="http://schemas.microsoft.com/office/drawing/2014/main" val="3628264324"/>
                    </a:ext>
                  </a:extLst>
                </a:gridCol>
                <a:gridCol w="449517">
                  <a:extLst>
                    <a:ext uri="{9D8B030D-6E8A-4147-A177-3AD203B41FA5}">
                      <a16:colId xmlns:a16="http://schemas.microsoft.com/office/drawing/2014/main" val="1454571405"/>
                    </a:ext>
                  </a:extLst>
                </a:gridCol>
                <a:gridCol w="449517">
                  <a:extLst>
                    <a:ext uri="{9D8B030D-6E8A-4147-A177-3AD203B41FA5}">
                      <a16:colId xmlns:a16="http://schemas.microsoft.com/office/drawing/2014/main" val="4053395983"/>
                    </a:ext>
                  </a:extLst>
                </a:gridCol>
                <a:gridCol w="522967">
                  <a:extLst>
                    <a:ext uri="{9D8B030D-6E8A-4147-A177-3AD203B41FA5}">
                      <a16:colId xmlns:a16="http://schemas.microsoft.com/office/drawing/2014/main" val="3108910248"/>
                    </a:ext>
                  </a:extLst>
                </a:gridCol>
              </a:tblGrid>
              <a:tr h="304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Nhidd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180717"/>
                  </a:ext>
                </a:extLst>
              </a:tr>
              <a:tr h="304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47154"/>
                  </a:ext>
                </a:extLst>
              </a:tr>
            </a:tbl>
          </a:graphicData>
        </a:graphic>
      </p:graphicFrame>
      <p:sp>
        <p:nvSpPr>
          <p:cNvPr id="124" name="Right Brace 123">
            <a:extLst>
              <a:ext uri="{FF2B5EF4-FFF2-40B4-BE49-F238E27FC236}">
                <a16:creationId xmlns:a16="http://schemas.microsoft.com/office/drawing/2014/main" id="{2F14C099-D410-8F43-3900-67B3EC157D9F}"/>
              </a:ext>
            </a:extLst>
          </p:cNvPr>
          <p:cNvSpPr/>
          <p:nvPr/>
        </p:nvSpPr>
        <p:spPr>
          <a:xfrm rot="5400000">
            <a:off x="6664698" y="3270422"/>
            <a:ext cx="152391" cy="2235573"/>
          </a:xfrm>
          <a:prstGeom prst="rightBrace">
            <a:avLst>
              <a:gd name="adj1" fmla="val 10483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5E63AB0-FD9E-21D9-AAC9-7109FA652C6D}"/>
              </a:ext>
            </a:extLst>
          </p:cNvPr>
          <p:cNvSpPr txBox="1"/>
          <p:nvPr/>
        </p:nvSpPr>
        <p:spPr>
          <a:xfrm>
            <a:off x="6332768" y="4424420"/>
            <a:ext cx="816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Find min</a:t>
            </a:r>
          </a:p>
        </p:txBody>
      </p:sp>
      <p:sp>
        <p:nvSpPr>
          <p:cNvPr id="126" name="Content Placeholder 2">
            <a:extLst>
              <a:ext uri="{FF2B5EF4-FFF2-40B4-BE49-F238E27FC236}">
                <a16:creationId xmlns:a16="http://schemas.microsoft.com/office/drawing/2014/main" id="{3EF8C848-B3FE-3A6E-5C6A-DACDEDCC7C9B}"/>
              </a:ext>
            </a:extLst>
          </p:cNvPr>
          <p:cNvSpPr txBox="1">
            <a:spLocks/>
          </p:cNvSpPr>
          <p:nvPr/>
        </p:nvSpPr>
        <p:spPr>
          <a:xfrm>
            <a:off x="370010" y="1353800"/>
            <a:ext cx="4263614" cy="3209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Blip>
                <a:blip r:embed="rId2"/>
              </a:buBlip>
              <a:defRPr sz="21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2"/>
              </a:buBlip>
              <a:defRPr sz="18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2"/>
              </a:buBlip>
              <a:defRPr sz="15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2"/>
              </a:buBlip>
              <a:defRPr sz="135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2"/>
              </a:buBlip>
              <a:defRPr sz="135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the IRIS dataset.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database into two sets: 80% for training, 20% for testing,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lphaL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a 5-fold Cross-validation using only the training set to determine the best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MLPClassifier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hidden layer size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Nhidd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Nhidd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Nhidd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 (1, 11)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en-SG" sz="1600" dirty="0">
                <a:latin typeface="TimesNewRomanPSMT"/>
              </a:rPr>
              <a:t>Find 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Nhidd</a:t>
            </a:r>
            <a:r>
              <a:rPr lang="en-SG" sz="1600" dirty="0">
                <a:latin typeface="TimesNewRomanPSMT"/>
              </a:rPr>
              <a:t> that gives the best validation accuracy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en-SG" sz="1600" dirty="0">
                <a:latin typeface="TimesNewRomanPSMT"/>
              </a:rPr>
              <a:t>Use this 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Nhidd</a:t>
            </a:r>
            <a:r>
              <a:rPr lang="en-SG" sz="1600" dirty="0">
                <a:latin typeface="TimesNewRomanPSMT"/>
              </a:rPr>
              <a:t> to compute the prediction accuracy on the test set.</a:t>
            </a:r>
            <a:endParaRPr lang="en-SG" sz="1600" dirty="0"/>
          </a:p>
          <a:p>
            <a:pPr marL="342900" indent="-342900" algn="just">
              <a:buFont typeface="+mj-lt"/>
              <a:buAutoNum type="alphaLcParenR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267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484A8C-F647-0157-7125-FBAB3074E36F}"/>
              </a:ext>
            </a:extLst>
          </p:cNvPr>
          <p:cNvSpPr txBox="1"/>
          <p:nvPr/>
        </p:nvSpPr>
        <p:spPr>
          <a:xfrm>
            <a:off x="331691" y="447753"/>
            <a:ext cx="851647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avg_val_scores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[] </a:t>
            </a:r>
          </a:p>
          <a:p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Nhidd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12):  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Try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Nhidd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1 to 11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Shuffle data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Cross validation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k = 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val_scores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(k):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Partition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iris_Xtrain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into training set and validation set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Perform classification using MLP and measure validation score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classifier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MLPClassifier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hidden_layer_sizes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Nhidd,Nhidd,Nhidd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classifier.fit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ytrain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val_scores.append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classifier.score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Xval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Store validation scores for comparison between different models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avg_val_scores.append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val_scores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/ k)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best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Nhidd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based on max validation score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best_Nhidd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np.argmax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avg_val_scores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+ 1     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Nhidd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starts from 1</a:t>
            </a:r>
          </a:p>
        </p:txBody>
      </p:sp>
    </p:spTree>
    <p:extLst>
      <p:ext uri="{BB962C8B-B14F-4D97-AF65-F5344CB8AC3E}">
        <p14:creationId xmlns:p14="http://schemas.microsoft.com/office/powerpoint/2010/main" val="607984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69AF4-EC38-7EF2-ED16-8C53AFB79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7029" y="485353"/>
            <a:ext cx="8269941" cy="183650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Measure accuracy on test set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classifier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MLPClassifier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hidden_layer_sizes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best_Nhidd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best_Nhidd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best_Nhidd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classifier.fit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Xtrain_orig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ytrain_orig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score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classifier.score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Prediction score on test 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score)</a:t>
            </a:r>
          </a:p>
        </p:txBody>
      </p:sp>
    </p:spTree>
    <p:extLst>
      <p:ext uri="{BB962C8B-B14F-4D97-AF65-F5344CB8AC3E}">
        <p14:creationId xmlns:p14="http://schemas.microsoft.com/office/powerpoint/2010/main" val="305076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7924-3A7E-F8EC-58F7-87AEFBC1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pic>
        <p:nvPicPr>
          <p:cNvPr id="6" name="Content Placeholder 5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97673E24-E2BE-FADB-563A-56507C566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313" y="1423802"/>
            <a:ext cx="3915374" cy="2936531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A9A58D-3C48-FEB1-6EDF-99D66644F63F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626400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7924-3A7E-F8EC-58F7-87AEFBC1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6439B-F101-B9AD-051D-93E269F73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630478"/>
          </a:xfrm>
        </p:spPr>
        <p:txBody>
          <a:bodyPr/>
          <a:lstStyle/>
          <a:p>
            <a:pPr algn="just"/>
            <a:r>
              <a:rPr lang="en-SG" sz="1800" dirty="0">
                <a:latin typeface="TimesNewRomanPSMT"/>
              </a:rPr>
              <a:t>G</a:t>
            </a:r>
            <a:r>
              <a:rPr lang="en-SG" sz="1800" dirty="0">
                <a:effectLst/>
                <a:latin typeface="TimesNewRomanPSMT"/>
              </a:rPr>
              <a:t>o through the </a:t>
            </a:r>
            <a:r>
              <a:rPr lang="en-SG" sz="1800" dirty="0">
                <a:effectLst/>
                <a:latin typeface="TimesNewRomanPSMT"/>
                <a:hlinkClick r:id="rId2"/>
              </a:rPr>
              <a:t>baseline example</a:t>
            </a:r>
            <a:r>
              <a:rPr lang="en-SG" sz="1800" dirty="0">
                <a:effectLst/>
                <a:latin typeface="TimesNewRomanPSMT"/>
              </a:rPr>
              <a:t> to get a feel of how the Convolutional Neural Network (CNN) can be used for handwritten digit image classification.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A9A58D-3C48-FEB1-6EDF-99D66644F63F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620581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2613-EA83-9946-6FC7-7FB1D3B4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59877C-3538-9B7C-02BE-1A080E7E6FAF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 sz="1350"/>
          </a:p>
        </p:txBody>
      </p:sp>
      <p:pic>
        <p:nvPicPr>
          <p:cNvPr id="5" name="Picture 4" descr="A group of numbers in squares&#10;&#10;Description automatically generated">
            <a:extLst>
              <a:ext uri="{FF2B5EF4-FFF2-40B4-BE49-F238E27FC236}">
                <a16:creationId xmlns:a16="http://schemas.microsoft.com/office/drawing/2014/main" id="{03DAC635-69D2-217E-AA6D-F9E5AF8F2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1679846"/>
            <a:ext cx="3181596" cy="2578613"/>
          </a:xfrm>
          <a:prstGeom prst="rect">
            <a:avLst/>
          </a:prstGeom>
        </p:spPr>
      </p:pic>
      <p:pic>
        <p:nvPicPr>
          <p:cNvPr id="7" name="Picture 6" descr="A screenshot of a number&#10;&#10;Description automatically generated">
            <a:extLst>
              <a:ext uri="{FF2B5EF4-FFF2-40B4-BE49-F238E27FC236}">
                <a16:creationId xmlns:a16="http://schemas.microsoft.com/office/drawing/2014/main" id="{AB43000C-2895-69DF-E9A6-96E0E017D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622" y="1908306"/>
            <a:ext cx="4461796" cy="191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61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482F-1FB0-EFC3-3CC9-B2E444776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DFFC84-A5FD-9F33-2EAB-8A0C56AC35D7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 sz="1350"/>
          </a:p>
        </p:txBody>
      </p:sp>
      <p:pic>
        <p:nvPicPr>
          <p:cNvPr id="6" name="Picture 5" descr="A diagram of a grid with a red line&#10;&#10;Description automatically generated">
            <a:extLst>
              <a:ext uri="{FF2B5EF4-FFF2-40B4-BE49-F238E27FC236}">
                <a16:creationId xmlns:a16="http://schemas.microsoft.com/office/drawing/2014/main" id="{32F5C4A9-4A94-E6A8-504A-E8514DC8C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66820"/>
            <a:ext cx="3743415" cy="2575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CE7CFB-E813-5D0A-129D-EF778C4D1E2D}"/>
              </a:ext>
            </a:extLst>
          </p:cNvPr>
          <p:cNvSpPr txBox="1"/>
          <p:nvPr/>
        </p:nvSpPr>
        <p:spPr>
          <a:xfrm>
            <a:off x="594360" y="4417379"/>
            <a:ext cx="2619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from your lecture notes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AC3F25-52C8-0A4A-6ACF-41B73D3BF98E}"/>
              </a:ext>
            </a:extLst>
          </p:cNvPr>
          <p:cNvCxnSpPr>
            <a:cxnSpLocks/>
          </p:cNvCxnSpPr>
          <p:nvPr/>
        </p:nvCxnSpPr>
        <p:spPr>
          <a:xfrm>
            <a:off x="3529059" y="1916936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098585-4CA0-9100-4DB4-F1654EBD78EE}"/>
              </a:ext>
            </a:extLst>
          </p:cNvPr>
          <p:cNvSpPr txBox="1"/>
          <p:nvPr/>
        </p:nvSpPr>
        <p:spPr>
          <a:xfrm>
            <a:off x="4717779" y="1763047"/>
            <a:ext cx="1335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Kernel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1D4BAA-3438-541A-7C81-1D5EF70D0866}"/>
              </a:ext>
            </a:extLst>
          </p:cNvPr>
          <p:cNvSpPr txBox="1"/>
          <p:nvPr/>
        </p:nvSpPr>
        <p:spPr>
          <a:xfrm>
            <a:off x="4717779" y="3129406"/>
            <a:ext cx="1335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Feature Map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42ABE7-2B2F-4D45-CFBA-59DF76F927D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372065" y="3279392"/>
            <a:ext cx="345714" cy="3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6206B5-1626-D1DC-1A3C-41C5A1FD0DCB}"/>
              </a:ext>
            </a:extLst>
          </p:cNvPr>
          <p:cNvSpPr txBox="1"/>
          <p:nvPr/>
        </p:nvSpPr>
        <p:spPr>
          <a:xfrm>
            <a:off x="6052803" y="1763047"/>
            <a:ext cx="2834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Applying multiple kernels to an input image produces multiple feature maps.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8957499-10A1-7E3C-C2D1-1818223C9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2224278" cy="322100"/>
          </a:xfrm>
        </p:spPr>
        <p:txBody>
          <a:bodyPr>
            <a:normAutofit lnSpcReduction="10000"/>
          </a:bodyPr>
          <a:lstStyle/>
          <a:p>
            <a:pPr algn="just"/>
            <a:r>
              <a:rPr lang="en-SG" sz="1800" dirty="0">
                <a:latin typeface="TimesNewRomanPSMT"/>
              </a:rPr>
              <a:t>Convolution:</a:t>
            </a:r>
            <a:endParaRPr lang="en-SG" sz="1800" dirty="0">
              <a:effectLst/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2477144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B598-F363-C42D-B4BA-A498D144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Multi-Layer Perceptron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707C7E-8216-8A37-704F-A2EDE562A3BD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76" name="Picture 75" descr="A diagram of a network&#10;&#10;Description automatically generated">
            <a:extLst>
              <a:ext uri="{FF2B5EF4-FFF2-40B4-BE49-F238E27FC236}">
                <a16:creationId xmlns:a16="http://schemas.microsoft.com/office/drawing/2014/main" id="{0DB2EA8B-B854-9C55-41E6-DEFC1EBD2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54" y="1850706"/>
            <a:ext cx="5113782" cy="2575761"/>
          </a:xfrm>
          <a:prstGeom prst="rect">
            <a:avLst/>
          </a:prstGeom>
        </p:spPr>
      </p:pic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B661136D-7A1C-E305-5A61-947C8CAF9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354" y="1407295"/>
            <a:ext cx="4025646" cy="30413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From your lecture notes: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3FB5CE5-D1D0-A95D-3B1B-B818241FEC29}"/>
                  </a:ext>
                </a:extLst>
              </p:cNvPr>
              <p:cNvSpPr txBox="1"/>
              <p:nvPr/>
            </p:nvSpPr>
            <p:spPr>
              <a:xfrm>
                <a:off x="6035040" y="1850706"/>
                <a:ext cx="300837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Each neuron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 computes: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Weighted sum: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𝑿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Activation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6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b="0" dirty="0"/>
              </a:p>
              <a:p>
                <a:r>
                  <a:rPr lang="en-US" sz="1600" dirty="0"/>
                  <a:t>→ Neuron 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3FB5CE5-D1D0-A95D-3B1B-B818241FE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040" y="1850706"/>
                <a:ext cx="3008376" cy="1323439"/>
              </a:xfrm>
              <a:prstGeom prst="rect">
                <a:avLst/>
              </a:prstGeom>
              <a:blipFill>
                <a:blip r:embed="rId3"/>
                <a:stretch>
                  <a:fillRect l="-1261" t="-943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788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482F-1FB0-EFC3-3CC9-B2E444776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DFFC84-A5FD-9F33-2EAB-8A0C56AC35D7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 sz="135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8957499-10A1-7E3C-C2D1-1818223C9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2224278" cy="322100"/>
          </a:xfrm>
        </p:spPr>
        <p:txBody>
          <a:bodyPr>
            <a:normAutofit lnSpcReduction="10000"/>
          </a:bodyPr>
          <a:lstStyle/>
          <a:p>
            <a:pPr algn="just"/>
            <a:r>
              <a:rPr lang="en-SG" sz="1800" dirty="0">
                <a:latin typeface="TimesNewRomanPSMT"/>
              </a:rPr>
              <a:t>Pooling</a:t>
            </a:r>
            <a:endParaRPr lang="en-SG" sz="1800" dirty="0">
              <a:effectLst/>
              <a:latin typeface="TimesNewRomanPSMT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A0B7267-4D87-FE9B-9640-B4785C0B4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761267"/>
              </p:ext>
            </p:extLst>
          </p:nvPr>
        </p:nvGraphicFramePr>
        <p:xfrm>
          <a:off x="1924558" y="2129057"/>
          <a:ext cx="1582420" cy="1584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231102430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315429112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3452436976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1074325963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15755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5328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5783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992656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7292A540-A037-A451-511E-67673FB64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449211"/>
              </p:ext>
            </p:extLst>
          </p:nvPr>
        </p:nvGraphicFramePr>
        <p:xfrm>
          <a:off x="5655310" y="1722562"/>
          <a:ext cx="799200" cy="799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9600">
                  <a:extLst>
                    <a:ext uri="{9D8B030D-6E8A-4147-A177-3AD203B41FA5}">
                      <a16:colId xmlns:a16="http://schemas.microsoft.com/office/drawing/2014/main" val="1819045342"/>
                    </a:ext>
                  </a:extLst>
                </a:gridCol>
                <a:gridCol w="399600">
                  <a:extLst>
                    <a:ext uri="{9D8B030D-6E8A-4147-A177-3AD203B41FA5}">
                      <a16:colId xmlns:a16="http://schemas.microsoft.com/office/drawing/2014/main" val="2042977788"/>
                    </a:ext>
                  </a:extLst>
                </a:gridCol>
              </a:tblGrid>
              <a:tr h="39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5929"/>
                  </a:ext>
                </a:extLst>
              </a:tr>
              <a:tr h="39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18900"/>
                  </a:ext>
                </a:extLst>
              </a:tr>
            </a:tbl>
          </a:graphicData>
        </a:graphic>
      </p:graphicFrame>
      <p:graphicFrame>
        <p:nvGraphicFramePr>
          <p:cNvPr id="20" name="Table 6">
            <a:extLst>
              <a:ext uri="{FF2B5EF4-FFF2-40B4-BE49-F238E27FC236}">
                <a16:creationId xmlns:a16="http://schemas.microsoft.com/office/drawing/2014/main" id="{2E21F2CD-7FF1-AA2C-5AA9-ED31DA547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899786"/>
              </p:ext>
            </p:extLst>
          </p:nvPr>
        </p:nvGraphicFramePr>
        <p:xfrm>
          <a:off x="5655310" y="3300360"/>
          <a:ext cx="799200" cy="799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9600">
                  <a:extLst>
                    <a:ext uri="{9D8B030D-6E8A-4147-A177-3AD203B41FA5}">
                      <a16:colId xmlns:a16="http://schemas.microsoft.com/office/drawing/2014/main" val="1819045342"/>
                    </a:ext>
                  </a:extLst>
                </a:gridCol>
                <a:gridCol w="399600">
                  <a:extLst>
                    <a:ext uri="{9D8B030D-6E8A-4147-A177-3AD203B41FA5}">
                      <a16:colId xmlns:a16="http://schemas.microsoft.com/office/drawing/2014/main" val="2042977788"/>
                    </a:ext>
                  </a:extLst>
                </a:gridCol>
              </a:tblGrid>
              <a:tr h="39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5929"/>
                  </a:ext>
                </a:extLst>
              </a:tr>
              <a:tr h="39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1890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2816B2A-0004-CB14-1A24-8EF771AA4876}"/>
              </a:ext>
            </a:extLst>
          </p:cNvPr>
          <p:cNvSpPr txBox="1"/>
          <p:nvPr/>
        </p:nvSpPr>
        <p:spPr>
          <a:xfrm rot="19818855">
            <a:off x="3895343" y="2173423"/>
            <a:ext cx="1353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Max pooling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D4E3BA-3C16-FD12-60F7-6092BC8C3EA1}"/>
              </a:ext>
            </a:extLst>
          </p:cNvPr>
          <p:cNvSpPr txBox="1"/>
          <p:nvPr/>
        </p:nvSpPr>
        <p:spPr>
          <a:xfrm rot="1743245">
            <a:off x="3890139" y="3325394"/>
            <a:ext cx="1353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Avg pooling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773D4C-EDF2-5038-798D-0F9D63CDA0C3}"/>
              </a:ext>
            </a:extLst>
          </p:cNvPr>
          <p:cNvCxnSpPr>
            <a:cxnSpLocks/>
          </p:cNvCxnSpPr>
          <p:nvPr/>
        </p:nvCxnSpPr>
        <p:spPr>
          <a:xfrm flipV="1">
            <a:off x="3893171" y="2134727"/>
            <a:ext cx="1375945" cy="79200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877304-C44A-A1EA-160D-9DA0AC0C1FA7}"/>
              </a:ext>
            </a:extLst>
          </p:cNvPr>
          <p:cNvCxnSpPr>
            <a:cxnSpLocks/>
          </p:cNvCxnSpPr>
          <p:nvPr/>
        </p:nvCxnSpPr>
        <p:spPr>
          <a:xfrm>
            <a:off x="3893081" y="2921057"/>
            <a:ext cx="1376035" cy="77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063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19FA-17DB-FA1C-4033-E8F4BDB0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6E2657-9D27-1D9D-8040-5B69F6304928}"/>
              </a:ext>
            </a:extLst>
          </p:cNvPr>
          <p:cNvSpPr txBox="1"/>
          <p:nvPr/>
        </p:nvSpPr>
        <p:spPr>
          <a:xfrm>
            <a:off x="258762" y="2968502"/>
            <a:ext cx="8626475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define_model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model = Sequential()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(Conv2D(32, (3, 3), activation=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kernel_initializer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he_uniform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input_shape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=(28, 28, 1)))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(MaxPooling2D((2, 2)))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(Flatten())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(Dense(100, activation=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kernel_initializer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he_uniform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(Dense(10, activation=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softmax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compile model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opt = SGD(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learning_rate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=0.01, momentum=0.9)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model.compile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(optimizer=opt, loss=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categorical_crossentropy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metrics=[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'accuracy’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777F43-F68B-6596-C535-7A640BCF39F8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405BA7-FE1F-70D6-72D3-7D5A1BC1B4F1}"/>
              </a:ext>
            </a:extLst>
          </p:cNvPr>
          <p:cNvSpPr/>
          <p:nvPr/>
        </p:nvSpPr>
        <p:spPr>
          <a:xfrm>
            <a:off x="2904744" y="1374651"/>
            <a:ext cx="709413" cy="7094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146D25-2F7E-FFED-633E-C6BA1013FAC0}"/>
              </a:ext>
            </a:extLst>
          </p:cNvPr>
          <p:cNvSpPr/>
          <p:nvPr/>
        </p:nvSpPr>
        <p:spPr>
          <a:xfrm>
            <a:off x="2980944" y="1436617"/>
            <a:ext cx="709413" cy="7094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005C7F-20A1-E5E9-3CE8-AB2680503D1B}"/>
              </a:ext>
            </a:extLst>
          </p:cNvPr>
          <p:cNvSpPr/>
          <p:nvPr/>
        </p:nvSpPr>
        <p:spPr>
          <a:xfrm>
            <a:off x="3057144" y="1527581"/>
            <a:ext cx="709413" cy="7094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EB5FB1-E9FD-B1B4-1A21-6EDA32B89AFA}"/>
              </a:ext>
            </a:extLst>
          </p:cNvPr>
          <p:cNvSpPr/>
          <p:nvPr/>
        </p:nvSpPr>
        <p:spPr>
          <a:xfrm>
            <a:off x="3130034" y="1595369"/>
            <a:ext cx="709413" cy="7094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C77E4A-85E2-5C36-AFA9-E9DACF8B92C6}"/>
              </a:ext>
            </a:extLst>
          </p:cNvPr>
          <p:cNvSpPr/>
          <p:nvPr/>
        </p:nvSpPr>
        <p:spPr>
          <a:xfrm>
            <a:off x="3209544" y="1679981"/>
            <a:ext cx="709413" cy="7094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000C7-3F8A-F797-FFF1-6AB8989EC2EB}"/>
              </a:ext>
            </a:extLst>
          </p:cNvPr>
          <p:cNvSpPr/>
          <p:nvPr/>
        </p:nvSpPr>
        <p:spPr>
          <a:xfrm>
            <a:off x="3289054" y="1768816"/>
            <a:ext cx="709413" cy="7094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6355BF-24D1-825F-788D-B0C47DD144DA}"/>
              </a:ext>
            </a:extLst>
          </p:cNvPr>
          <p:cNvSpPr/>
          <p:nvPr/>
        </p:nvSpPr>
        <p:spPr>
          <a:xfrm>
            <a:off x="1493782" y="1640275"/>
            <a:ext cx="709413" cy="7094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58CB72-43BD-BA03-495A-99FFC5246F06}"/>
              </a:ext>
            </a:extLst>
          </p:cNvPr>
          <p:cNvSpPr/>
          <p:nvPr/>
        </p:nvSpPr>
        <p:spPr>
          <a:xfrm>
            <a:off x="4540996" y="1565344"/>
            <a:ext cx="315248" cy="315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516C14-93AA-A5DE-1E4E-EC1F1052771A}"/>
              </a:ext>
            </a:extLst>
          </p:cNvPr>
          <p:cNvSpPr/>
          <p:nvPr/>
        </p:nvSpPr>
        <p:spPr>
          <a:xfrm>
            <a:off x="4617196" y="1627310"/>
            <a:ext cx="315248" cy="315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A22C0F-081C-DF53-76D0-90D3BDE6B456}"/>
              </a:ext>
            </a:extLst>
          </p:cNvPr>
          <p:cNvSpPr/>
          <p:nvPr/>
        </p:nvSpPr>
        <p:spPr>
          <a:xfrm>
            <a:off x="4693396" y="1718274"/>
            <a:ext cx="315248" cy="315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FD23C6-89CC-F9F2-BC41-56A43F1D0037}"/>
              </a:ext>
            </a:extLst>
          </p:cNvPr>
          <p:cNvSpPr/>
          <p:nvPr/>
        </p:nvSpPr>
        <p:spPr>
          <a:xfrm>
            <a:off x="4766286" y="1786062"/>
            <a:ext cx="315248" cy="315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326572-FA5F-8001-618B-57BC0D92D3D0}"/>
              </a:ext>
            </a:extLst>
          </p:cNvPr>
          <p:cNvSpPr/>
          <p:nvPr/>
        </p:nvSpPr>
        <p:spPr>
          <a:xfrm>
            <a:off x="4845796" y="1870674"/>
            <a:ext cx="315248" cy="315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80FBA9-A7F1-441A-E355-E8F7AE9D5B6F}"/>
              </a:ext>
            </a:extLst>
          </p:cNvPr>
          <p:cNvSpPr/>
          <p:nvPr/>
        </p:nvSpPr>
        <p:spPr>
          <a:xfrm>
            <a:off x="4925306" y="1959509"/>
            <a:ext cx="315248" cy="315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4D5FCB7-CED4-431F-97B4-AE625563196E}"/>
              </a:ext>
            </a:extLst>
          </p:cNvPr>
          <p:cNvSpPr/>
          <p:nvPr/>
        </p:nvSpPr>
        <p:spPr>
          <a:xfrm>
            <a:off x="5925312" y="1397037"/>
            <a:ext cx="118872" cy="1188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67160D-71DA-A5E7-CDA0-E2AE0D85953E}"/>
              </a:ext>
            </a:extLst>
          </p:cNvPr>
          <p:cNvSpPr/>
          <p:nvPr/>
        </p:nvSpPr>
        <p:spPr>
          <a:xfrm>
            <a:off x="5925312" y="1639757"/>
            <a:ext cx="118872" cy="1188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2E15942-1B4D-A803-9F81-FABBB1F317CF}"/>
              </a:ext>
            </a:extLst>
          </p:cNvPr>
          <p:cNvSpPr/>
          <p:nvPr/>
        </p:nvSpPr>
        <p:spPr>
          <a:xfrm>
            <a:off x="5925312" y="1887218"/>
            <a:ext cx="118872" cy="1188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CB96B46-A01E-DF67-6FCD-71607B12C340}"/>
              </a:ext>
            </a:extLst>
          </p:cNvPr>
          <p:cNvSpPr/>
          <p:nvPr/>
        </p:nvSpPr>
        <p:spPr>
          <a:xfrm rot="16200000">
            <a:off x="5879593" y="2134680"/>
            <a:ext cx="118872" cy="11887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9E60B1D-745B-D0B8-D94C-ADD0BDFCD145}"/>
              </a:ext>
            </a:extLst>
          </p:cNvPr>
          <p:cNvSpPr/>
          <p:nvPr/>
        </p:nvSpPr>
        <p:spPr>
          <a:xfrm>
            <a:off x="5925312" y="2381836"/>
            <a:ext cx="118872" cy="1188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77DF9B1-D79E-1522-ECB6-ECFA20A6BEA7}"/>
              </a:ext>
            </a:extLst>
          </p:cNvPr>
          <p:cNvSpPr/>
          <p:nvPr/>
        </p:nvSpPr>
        <p:spPr>
          <a:xfrm>
            <a:off x="6730246" y="1402384"/>
            <a:ext cx="118872" cy="1188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4A2CCD6-4479-E842-A6C3-03F86DE46D88}"/>
              </a:ext>
            </a:extLst>
          </p:cNvPr>
          <p:cNvSpPr/>
          <p:nvPr/>
        </p:nvSpPr>
        <p:spPr>
          <a:xfrm>
            <a:off x="6730246" y="1645104"/>
            <a:ext cx="118872" cy="1188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9879FF0-BDAD-400E-4CDF-82073E7CA879}"/>
              </a:ext>
            </a:extLst>
          </p:cNvPr>
          <p:cNvSpPr/>
          <p:nvPr/>
        </p:nvSpPr>
        <p:spPr>
          <a:xfrm>
            <a:off x="6730246" y="1892565"/>
            <a:ext cx="118872" cy="1188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A0E2CD1-E1B7-2101-E8BB-E7D94ED1C575}"/>
              </a:ext>
            </a:extLst>
          </p:cNvPr>
          <p:cNvSpPr/>
          <p:nvPr/>
        </p:nvSpPr>
        <p:spPr>
          <a:xfrm rot="16200000">
            <a:off x="6684527" y="2140027"/>
            <a:ext cx="118872" cy="11887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CCD2C7D-731E-957A-BEFB-1D18DD80464C}"/>
              </a:ext>
            </a:extLst>
          </p:cNvPr>
          <p:cNvSpPr/>
          <p:nvPr/>
        </p:nvSpPr>
        <p:spPr>
          <a:xfrm>
            <a:off x="6730246" y="2387183"/>
            <a:ext cx="118872" cy="1188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7F4417B-8F46-EB87-3908-C0538D91C56C}"/>
              </a:ext>
            </a:extLst>
          </p:cNvPr>
          <p:cNvSpPr/>
          <p:nvPr/>
        </p:nvSpPr>
        <p:spPr>
          <a:xfrm>
            <a:off x="7581030" y="1394673"/>
            <a:ext cx="118872" cy="1188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0A9E128-8D98-AFB9-F12C-E84D910EA000}"/>
              </a:ext>
            </a:extLst>
          </p:cNvPr>
          <p:cNvSpPr/>
          <p:nvPr/>
        </p:nvSpPr>
        <p:spPr>
          <a:xfrm>
            <a:off x="7581030" y="1637393"/>
            <a:ext cx="118872" cy="1188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ED57676-D2BF-B12F-560D-B156FA268185}"/>
              </a:ext>
            </a:extLst>
          </p:cNvPr>
          <p:cNvSpPr/>
          <p:nvPr/>
        </p:nvSpPr>
        <p:spPr>
          <a:xfrm>
            <a:off x="7581030" y="1884854"/>
            <a:ext cx="118872" cy="1188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9711996-A2ED-1B1C-2D1C-F77E9296B8CF}"/>
              </a:ext>
            </a:extLst>
          </p:cNvPr>
          <p:cNvSpPr/>
          <p:nvPr/>
        </p:nvSpPr>
        <p:spPr>
          <a:xfrm rot="16200000">
            <a:off x="7535311" y="2132316"/>
            <a:ext cx="118872" cy="11887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F5C0681-2821-FA1D-AAC9-8E64727E9A00}"/>
              </a:ext>
            </a:extLst>
          </p:cNvPr>
          <p:cNvSpPr/>
          <p:nvPr/>
        </p:nvSpPr>
        <p:spPr>
          <a:xfrm>
            <a:off x="7581030" y="2379472"/>
            <a:ext cx="118872" cy="1188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7D2FE0-66ED-9C12-4E4E-4A6D9D44E92F}"/>
              </a:ext>
            </a:extLst>
          </p:cNvPr>
          <p:cNvSpPr txBox="1"/>
          <p:nvPr/>
        </p:nvSpPr>
        <p:spPr>
          <a:xfrm>
            <a:off x="1493782" y="2500708"/>
            <a:ext cx="709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23737E-B86A-DB71-0BA9-6CD0651D54C2}"/>
              </a:ext>
            </a:extLst>
          </p:cNvPr>
          <p:cNvSpPr txBox="1"/>
          <p:nvPr/>
        </p:nvSpPr>
        <p:spPr>
          <a:xfrm>
            <a:off x="3130033" y="2506837"/>
            <a:ext cx="1000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 (32x3x3)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1CA45D-AB30-4500-3E2E-078C5C4BE6CE}"/>
              </a:ext>
            </a:extLst>
          </p:cNvPr>
          <p:cNvSpPr txBox="1"/>
          <p:nvPr/>
        </p:nvSpPr>
        <p:spPr>
          <a:xfrm>
            <a:off x="4399174" y="2500707"/>
            <a:ext cx="99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Max Pooling (2x2)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DA50DAA-31E8-9659-9BD6-1E95E978218E}"/>
              </a:ext>
            </a:extLst>
          </p:cNvPr>
          <p:cNvSpPr txBox="1"/>
          <p:nvPr/>
        </p:nvSpPr>
        <p:spPr>
          <a:xfrm>
            <a:off x="5630041" y="2504389"/>
            <a:ext cx="709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Flatten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8E782D-9A24-65C6-744B-D31D804D9493}"/>
              </a:ext>
            </a:extLst>
          </p:cNvPr>
          <p:cNvSpPr txBox="1"/>
          <p:nvPr/>
        </p:nvSpPr>
        <p:spPr>
          <a:xfrm>
            <a:off x="6434975" y="2500707"/>
            <a:ext cx="70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Hidden (1x100)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BC1327-61B8-7F6E-667B-8FD6D82E94AA}"/>
              </a:ext>
            </a:extLst>
          </p:cNvPr>
          <p:cNvSpPr txBox="1"/>
          <p:nvPr/>
        </p:nvSpPr>
        <p:spPr>
          <a:xfrm>
            <a:off x="7261616" y="2506837"/>
            <a:ext cx="70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Output (1x10)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34D78C-C1A2-03B6-116C-3830EE000FB4}"/>
              </a:ext>
            </a:extLst>
          </p:cNvPr>
          <p:cNvCxnSpPr>
            <a:stCxn id="32" idx="6"/>
            <a:endCxn id="38" idx="2"/>
          </p:cNvCxnSpPr>
          <p:nvPr/>
        </p:nvCxnSpPr>
        <p:spPr>
          <a:xfrm>
            <a:off x="6044184" y="1456473"/>
            <a:ext cx="686062" cy="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713D70A-0A15-8D29-AF23-19B2E577FF0B}"/>
              </a:ext>
            </a:extLst>
          </p:cNvPr>
          <p:cNvCxnSpPr>
            <a:stCxn id="32" idx="6"/>
            <a:endCxn id="39" idx="2"/>
          </p:cNvCxnSpPr>
          <p:nvPr/>
        </p:nvCxnSpPr>
        <p:spPr>
          <a:xfrm>
            <a:off x="6044184" y="1456473"/>
            <a:ext cx="686062" cy="248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19179A-4BE1-B670-E310-7BD6CFB89E6A}"/>
              </a:ext>
            </a:extLst>
          </p:cNvPr>
          <p:cNvCxnSpPr>
            <a:stCxn id="32" idx="6"/>
            <a:endCxn id="40" idx="2"/>
          </p:cNvCxnSpPr>
          <p:nvPr/>
        </p:nvCxnSpPr>
        <p:spPr>
          <a:xfrm>
            <a:off x="6044184" y="1456473"/>
            <a:ext cx="686062" cy="49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B3EAC2B-93E1-F441-3F32-9176171A4661}"/>
              </a:ext>
            </a:extLst>
          </p:cNvPr>
          <p:cNvCxnSpPr>
            <a:stCxn id="32" idx="7"/>
            <a:endCxn id="42" idx="2"/>
          </p:cNvCxnSpPr>
          <p:nvPr/>
        </p:nvCxnSpPr>
        <p:spPr>
          <a:xfrm>
            <a:off x="6026776" y="1414445"/>
            <a:ext cx="703470" cy="103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3ED11E8-8AA8-920E-7972-38669E51F5BD}"/>
              </a:ext>
            </a:extLst>
          </p:cNvPr>
          <p:cNvCxnSpPr>
            <a:stCxn id="33" idx="6"/>
            <a:endCxn id="38" idx="2"/>
          </p:cNvCxnSpPr>
          <p:nvPr/>
        </p:nvCxnSpPr>
        <p:spPr>
          <a:xfrm flipV="1">
            <a:off x="6044184" y="1461820"/>
            <a:ext cx="686062" cy="237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098C1A4-3A84-93F1-3F26-2EB476A33597}"/>
              </a:ext>
            </a:extLst>
          </p:cNvPr>
          <p:cNvCxnSpPr>
            <a:stCxn id="33" idx="6"/>
            <a:endCxn id="39" idx="2"/>
          </p:cNvCxnSpPr>
          <p:nvPr/>
        </p:nvCxnSpPr>
        <p:spPr>
          <a:xfrm>
            <a:off x="6044184" y="1699193"/>
            <a:ext cx="686062" cy="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8C32BD1-135F-BB5F-954A-5E753864AD57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044184" y="1699193"/>
            <a:ext cx="686062" cy="25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4E7F85E-039E-0FFF-B9FA-BD37F958D2C0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044184" y="1699193"/>
            <a:ext cx="686062" cy="74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CA74080-12F1-C10B-6EF0-E932A283C757}"/>
              </a:ext>
            </a:extLst>
          </p:cNvPr>
          <p:cNvCxnSpPr>
            <a:stCxn id="34" idx="6"/>
            <a:endCxn id="38" idx="2"/>
          </p:cNvCxnSpPr>
          <p:nvPr/>
        </p:nvCxnSpPr>
        <p:spPr>
          <a:xfrm flipV="1">
            <a:off x="6044184" y="1461820"/>
            <a:ext cx="686062" cy="484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B952814-ED8E-753B-B111-63A8DF265369}"/>
              </a:ext>
            </a:extLst>
          </p:cNvPr>
          <p:cNvCxnSpPr>
            <a:stCxn id="34" idx="6"/>
            <a:endCxn id="40" idx="2"/>
          </p:cNvCxnSpPr>
          <p:nvPr/>
        </p:nvCxnSpPr>
        <p:spPr>
          <a:xfrm>
            <a:off x="6044184" y="1946654"/>
            <a:ext cx="686062" cy="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9671FF5-A2BF-474A-4B2E-5CAA50B05F78}"/>
              </a:ext>
            </a:extLst>
          </p:cNvPr>
          <p:cNvCxnSpPr>
            <a:cxnSpLocks/>
            <a:stCxn id="34" idx="6"/>
            <a:endCxn id="42" idx="2"/>
          </p:cNvCxnSpPr>
          <p:nvPr/>
        </p:nvCxnSpPr>
        <p:spPr>
          <a:xfrm>
            <a:off x="6044184" y="1946654"/>
            <a:ext cx="686062" cy="49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734FFD4-23F9-7B64-4145-9B7FB388DF07}"/>
              </a:ext>
            </a:extLst>
          </p:cNvPr>
          <p:cNvCxnSpPr>
            <a:stCxn id="36" idx="6"/>
            <a:endCxn id="38" idx="2"/>
          </p:cNvCxnSpPr>
          <p:nvPr/>
        </p:nvCxnSpPr>
        <p:spPr>
          <a:xfrm flipV="1">
            <a:off x="6044184" y="1461820"/>
            <a:ext cx="686062" cy="97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D423B3C-C3F1-67D0-8031-783D3025F5CC}"/>
              </a:ext>
            </a:extLst>
          </p:cNvPr>
          <p:cNvCxnSpPr>
            <a:stCxn id="36" idx="6"/>
            <a:endCxn id="39" idx="2"/>
          </p:cNvCxnSpPr>
          <p:nvPr/>
        </p:nvCxnSpPr>
        <p:spPr>
          <a:xfrm flipV="1">
            <a:off x="6044184" y="1704540"/>
            <a:ext cx="686062" cy="73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93FC12F-08A7-EDC6-D73B-83944FE1E7F9}"/>
              </a:ext>
            </a:extLst>
          </p:cNvPr>
          <p:cNvCxnSpPr>
            <a:cxnSpLocks/>
            <a:stCxn id="36" idx="6"/>
            <a:endCxn id="40" idx="2"/>
          </p:cNvCxnSpPr>
          <p:nvPr/>
        </p:nvCxnSpPr>
        <p:spPr>
          <a:xfrm flipV="1">
            <a:off x="6044184" y="1952001"/>
            <a:ext cx="686062" cy="48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0CE20EB-0B52-5643-3F04-93F67CEBFC97}"/>
              </a:ext>
            </a:extLst>
          </p:cNvPr>
          <p:cNvCxnSpPr>
            <a:cxnSpLocks/>
            <a:stCxn id="36" idx="6"/>
            <a:endCxn id="42" idx="2"/>
          </p:cNvCxnSpPr>
          <p:nvPr/>
        </p:nvCxnSpPr>
        <p:spPr>
          <a:xfrm>
            <a:off x="6044184" y="2441272"/>
            <a:ext cx="686062" cy="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ED05703-1035-ED8D-AD0D-D73F7253F949}"/>
              </a:ext>
            </a:extLst>
          </p:cNvPr>
          <p:cNvCxnSpPr>
            <a:cxnSpLocks/>
            <a:stCxn id="38" idx="6"/>
            <a:endCxn id="43" idx="2"/>
          </p:cNvCxnSpPr>
          <p:nvPr/>
        </p:nvCxnSpPr>
        <p:spPr>
          <a:xfrm flipV="1">
            <a:off x="6849118" y="1454109"/>
            <a:ext cx="731912" cy="7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79F47C7-8F1A-3985-38FA-74ADF56C0A74}"/>
              </a:ext>
            </a:extLst>
          </p:cNvPr>
          <p:cNvCxnSpPr>
            <a:stCxn id="38" idx="6"/>
            <a:endCxn id="44" idx="2"/>
          </p:cNvCxnSpPr>
          <p:nvPr/>
        </p:nvCxnSpPr>
        <p:spPr>
          <a:xfrm>
            <a:off x="6849118" y="1461820"/>
            <a:ext cx="731912" cy="235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3945E1A-EC75-7EB2-4440-B9E9AC5E8B17}"/>
              </a:ext>
            </a:extLst>
          </p:cNvPr>
          <p:cNvCxnSpPr>
            <a:stCxn id="38" idx="6"/>
            <a:endCxn id="45" idx="2"/>
          </p:cNvCxnSpPr>
          <p:nvPr/>
        </p:nvCxnSpPr>
        <p:spPr>
          <a:xfrm>
            <a:off x="6849118" y="1461820"/>
            <a:ext cx="731912" cy="48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558025E-7193-4377-9583-A28929290600}"/>
              </a:ext>
            </a:extLst>
          </p:cNvPr>
          <p:cNvCxnSpPr>
            <a:stCxn id="38" idx="6"/>
            <a:endCxn id="47" idx="2"/>
          </p:cNvCxnSpPr>
          <p:nvPr/>
        </p:nvCxnSpPr>
        <p:spPr>
          <a:xfrm>
            <a:off x="6849118" y="1461820"/>
            <a:ext cx="731912" cy="977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C7D61F6-BCBD-BF3E-AC4C-A45F4A43817D}"/>
              </a:ext>
            </a:extLst>
          </p:cNvPr>
          <p:cNvCxnSpPr>
            <a:stCxn id="39" idx="6"/>
            <a:endCxn id="43" idx="2"/>
          </p:cNvCxnSpPr>
          <p:nvPr/>
        </p:nvCxnSpPr>
        <p:spPr>
          <a:xfrm flipV="1">
            <a:off x="6849118" y="1454109"/>
            <a:ext cx="731912" cy="250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E4EF704-E7BB-9F4F-51F8-B56DFA267A12}"/>
              </a:ext>
            </a:extLst>
          </p:cNvPr>
          <p:cNvCxnSpPr>
            <a:stCxn id="39" idx="6"/>
            <a:endCxn id="44" idx="2"/>
          </p:cNvCxnSpPr>
          <p:nvPr/>
        </p:nvCxnSpPr>
        <p:spPr>
          <a:xfrm flipV="1">
            <a:off x="6849118" y="1696829"/>
            <a:ext cx="731912" cy="7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22C56EA-4109-95CD-7844-BEC9D7EA2104}"/>
              </a:ext>
            </a:extLst>
          </p:cNvPr>
          <p:cNvCxnSpPr>
            <a:cxnSpLocks/>
            <a:stCxn id="39" idx="6"/>
            <a:endCxn id="45" idx="2"/>
          </p:cNvCxnSpPr>
          <p:nvPr/>
        </p:nvCxnSpPr>
        <p:spPr>
          <a:xfrm>
            <a:off x="6849118" y="1704540"/>
            <a:ext cx="731912" cy="239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18DBF7F-7502-7EDF-A520-8B79385809ED}"/>
              </a:ext>
            </a:extLst>
          </p:cNvPr>
          <p:cNvCxnSpPr>
            <a:stCxn id="39" idx="6"/>
            <a:endCxn id="47" idx="2"/>
          </p:cNvCxnSpPr>
          <p:nvPr/>
        </p:nvCxnSpPr>
        <p:spPr>
          <a:xfrm>
            <a:off x="6849118" y="1704540"/>
            <a:ext cx="731912" cy="73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4336146-1650-B5EA-DF13-A0DE08001D5D}"/>
              </a:ext>
            </a:extLst>
          </p:cNvPr>
          <p:cNvCxnSpPr>
            <a:cxnSpLocks/>
            <a:stCxn id="40" idx="6"/>
            <a:endCxn id="43" idx="2"/>
          </p:cNvCxnSpPr>
          <p:nvPr/>
        </p:nvCxnSpPr>
        <p:spPr>
          <a:xfrm flipV="1">
            <a:off x="6849118" y="1454109"/>
            <a:ext cx="731912" cy="49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0FC93F2-DCD5-4376-B740-70E799692263}"/>
              </a:ext>
            </a:extLst>
          </p:cNvPr>
          <p:cNvCxnSpPr>
            <a:stCxn id="40" idx="6"/>
            <a:endCxn id="44" idx="2"/>
          </p:cNvCxnSpPr>
          <p:nvPr/>
        </p:nvCxnSpPr>
        <p:spPr>
          <a:xfrm flipV="1">
            <a:off x="6849118" y="1696829"/>
            <a:ext cx="731912" cy="25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FABFD21-BD23-01FE-FDAD-9D966D8AEB5F}"/>
              </a:ext>
            </a:extLst>
          </p:cNvPr>
          <p:cNvCxnSpPr>
            <a:stCxn id="40" idx="6"/>
            <a:endCxn id="45" idx="2"/>
          </p:cNvCxnSpPr>
          <p:nvPr/>
        </p:nvCxnSpPr>
        <p:spPr>
          <a:xfrm flipV="1">
            <a:off x="6849118" y="1944290"/>
            <a:ext cx="731912" cy="7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D7E4D93-DCBB-B377-57F9-282779A355A2}"/>
              </a:ext>
            </a:extLst>
          </p:cNvPr>
          <p:cNvCxnSpPr>
            <a:stCxn id="40" idx="6"/>
            <a:endCxn id="47" idx="2"/>
          </p:cNvCxnSpPr>
          <p:nvPr/>
        </p:nvCxnSpPr>
        <p:spPr>
          <a:xfrm>
            <a:off x="6849118" y="1952001"/>
            <a:ext cx="731912" cy="48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D34F3B0-AD67-0F0C-3EDB-2DEDA1BBCBE3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 flipV="1">
            <a:off x="6849118" y="1454109"/>
            <a:ext cx="731912" cy="992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D3A9906-02D9-1923-FA97-04B41418F266}"/>
              </a:ext>
            </a:extLst>
          </p:cNvPr>
          <p:cNvCxnSpPr>
            <a:stCxn id="52" idx="0"/>
            <a:endCxn id="44" idx="2"/>
          </p:cNvCxnSpPr>
          <p:nvPr/>
        </p:nvCxnSpPr>
        <p:spPr>
          <a:xfrm flipV="1">
            <a:off x="6789682" y="1696829"/>
            <a:ext cx="791348" cy="80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1106CF1-09BF-F044-49C3-88963DAECE49}"/>
              </a:ext>
            </a:extLst>
          </p:cNvPr>
          <p:cNvCxnSpPr>
            <a:cxnSpLocks/>
            <a:stCxn id="42" idx="6"/>
            <a:endCxn id="45" idx="2"/>
          </p:cNvCxnSpPr>
          <p:nvPr/>
        </p:nvCxnSpPr>
        <p:spPr>
          <a:xfrm flipV="1">
            <a:off x="6849118" y="1944290"/>
            <a:ext cx="731912" cy="50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C492437-C5A3-B212-2F65-5D862167F0C2}"/>
              </a:ext>
            </a:extLst>
          </p:cNvPr>
          <p:cNvCxnSpPr>
            <a:stCxn id="42" idx="6"/>
            <a:endCxn id="47" idx="2"/>
          </p:cNvCxnSpPr>
          <p:nvPr/>
        </p:nvCxnSpPr>
        <p:spPr>
          <a:xfrm flipV="1">
            <a:off x="6849118" y="2438908"/>
            <a:ext cx="731912" cy="7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AC2C482-F848-4F10-720C-97626C87BB67}"/>
              </a:ext>
            </a:extLst>
          </p:cNvPr>
          <p:cNvSpPr/>
          <p:nvPr/>
        </p:nvSpPr>
        <p:spPr>
          <a:xfrm>
            <a:off x="1562970" y="1726075"/>
            <a:ext cx="171242" cy="1712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2C7741A-BFCE-58B7-31E5-EB3260EF17D7}"/>
              </a:ext>
            </a:extLst>
          </p:cNvPr>
          <p:cNvCxnSpPr>
            <a:cxnSpLocks/>
            <a:stCxn id="128" idx="0"/>
          </p:cNvCxnSpPr>
          <p:nvPr/>
        </p:nvCxnSpPr>
        <p:spPr>
          <a:xfrm>
            <a:off x="1648591" y="1726075"/>
            <a:ext cx="1740960" cy="144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BC88321-9AAA-D8EC-20FA-F9F5CA990B92}"/>
              </a:ext>
            </a:extLst>
          </p:cNvPr>
          <p:cNvCxnSpPr/>
          <p:nvPr/>
        </p:nvCxnSpPr>
        <p:spPr>
          <a:xfrm flipV="1">
            <a:off x="1734212" y="1870674"/>
            <a:ext cx="1677638" cy="26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F619DCB-DD73-F599-9E11-868106FB2C6A}"/>
              </a:ext>
            </a:extLst>
          </p:cNvPr>
          <p:cNvSpPr/>
          <p:nvPr/>
        </p:nvSpPr>
        <p:spPr>
          <a:xfrm>
            <a:off x="3715285" y="2141217"/>
            <a:ext cx="118872" cy="1188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A6D7A98-A13C-0E10-2087-CE9CCD9E1344}"/>
              </a:ext>
            </a:extLst>
          </p:cNvPr>
          <p:cNvCxnSpPr>
            <a:cxnSpLocks/>
            <a:stCxn id="134" idx="0"/>
          </p:cNvCxnSpPr>
          <p:nvPr/>
        </p:nvCxnSpPr>
        <p:spPr>
          <a:xfrm>
            <a:off x="3774721" y="2141217"/>
            <a:ext cx="1370814" cy="17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CF02FD6-7701-5EB9-65EA-7CD32B4CF303}"/>
              </a:ext>
            </a:extLst>
          </p:cNvPr>
          <p:cNvCxnSpPr>
            <a:cxnSpLocks/>
            <a:stCxn id="134" idx="2"/>
          </p:cNvCxnSpPr>
          <p:nvPr/>
        </p:nvCxnSpPr>
        <p:spPr>
          <a:xfrm flipV="1">
            <a:off x="3774721" y="2158584"/>
            <a:ext cx="1370814" cy="101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87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6ABC-AFF2-545A-C3E6-46A50961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Convolutional Neural Network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555488-2E32-7CB3-F6D6-4E175DB2C640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5" name="Picture 4" descr="A diagram of a grid with a red line&#10;&#10;Description automatically generated">
            <a:extLst>
              <a:ext uri="{FF2B5EF4-FFF2-40B4-BE49-F238E27FC236}">
                <a16:creationId xmlns:a16="http://schemas.microsoft.com/office/drawing/2014/main" id="{D50DBDB8-880C-0FEB-C245-A602E1D29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6" y="1556508"/>
            <a:ext cx="3743415" cy="2575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439CD8-7133-452A-E4A6-BDE8E6F2A97D}"/>
              </a:ext>
            </a:extLst>
          </p:cNvPr>
          <p:cNvSpPr txBox="1"/>
          <p:nvPr/>
        </p:nvSpPr>
        <p:spPr>
          <a:xfrm>
            <a:off x="1832227" y="4207067"/>
            <a:ext cx="2388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Figure from your lecture notes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E4C4F-D72C-F815-D1A2-733B17F2AD24}"/>
              </a:ext>
            </a:extLst>
          </p:cNvPr>
          <p:cNvSpPr txBox="1"/>
          <p:nvPr/>
        </p:nvSpPr>
        <p:spPr>
          <a:xfrm>
            <a:off x="5276088" y="1556508"/>
            <a:ext cx="299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Sparser connections than MLP</a:t>
            </a:r>
          </a:p>
        </p:txBody>
      </p:sp>
    </p:spTree>
    <p:extLst>
      <p:ext uri="{BB962C8B-B14F-4D97-AF65-F5344CB8AC3E}">
        <p14:creationId xmlns:p14="http://schemas.microsoft.com/office/powerpoint/2010/main" val="259365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C1F5-9F0E-B1D6-52B6-49540854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6A29B-4114-41D9-1BED-A23248086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9387"/>
            <a:ext cx="7886700" cy="2976380"/>
          </a:xfrm>
        </p:spPr>
        <p:txBody>
          <a:bodyPr>
            <a:normAutofit/>
          </a:bodyPr>
          <a:lstStyle/>
          <a:p>
            <a:pPr algn="just"/>
            <a:r>
              <a:rPr lang="en-SG" sz="1900" dirty="0">
                <a:effectLst/>
                <a:latin typeface="TimesNewRomanPSMT"/>
              </a:rPr>
              <a:t>The convolutional neural network is particularly useful for applications related to image and text processing due to its dense connections.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en-SG" sz="1900" dirty="0">
                <a:latin typeface="TimesNewRomanPSMT"/>
              </a:rPr>
              <a:t>True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en-SG" sz="1900" dirty="0">
                <a:latin typeface="TimesNewRomanPSMT"/>
              </a:rPr>
              <a:t>False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A975A8-EC50-A003-2458-514FCC7AD5ED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94965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C1F5-9F0E-B1D6-52B6-49540854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6A29B-4114-41D9-1BED-A23248086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9387"/>
            <a:ext cx="7886700" cy="2976380"/>
          </a:xfrm>
        </p:spPr>
        <p:txBody>
          <a:bodyPr>
            <a:normAutofit/>
          </a:bodyPr>
          <a:lstStyle/>
          <a:p>
            <a:pPr algn="just"/>
            <a:r>
              <a:rPr lang="en-SG" sz="1900" dirty="0">
                <a:effectLst/>
                <a:latin typeface="TimesNewRomanPSMT"/>
              </a:rPr>
              <a:t>The convolutional neural network is particularly useful for applications related to image and text processing due to its dense connections.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en-SG" sz="1900" dirty="0">
                <a:latin typeface="TimesNewRomanPSMT"/>
              </a:rPr>
              <a:t>True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en-SG" sz="1900" dirty="0">
                <a:latin typeface="TimesNewRomanPSMT"/>
              </a:rPr>
              <a:t>False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A975A8-EC50-A003-2458-514FCC7AD5ED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C89AE5-C4D1-0DCE-2200-0CA863E52B4F}"/>
              </a:ext>
            </a:extLst>
          </p:cNvPr>
          <p:cNvSpPr/>
          <p:nvPr/>
        </p:nvSpPr>
        <p:spPr>
          <a:xfrm>
            <a:off x="628650" y="2330245"/>
            <a:ext cx="314632" cy="31463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5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35FE-B2B8-35DA-9BF6-1182183B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1A1E3-CA15-E1F4-5557-210E22F94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593" y="1388883"/>
            <a:ext cx="8340814" cy="2976380"/>
          </a:xfrm>
        </p:spPr>
        <p:txBody>
          <a:bodyPr>
            <a:normAutofit/>
          </a:bodyPr>
          <a:lstStyle/>
          <a:p>
            <a:r>
              <a:rPr lang="en-SG" sz="1900" dirty="0">
                <a:effectLst/>
                <a:latin typeface="TimesNewRomanPSMT"/>
              </a:rPr>
              <a:t>In neural networks, nonlinear activation functions such as sigmoid, and </a:t>
            </a:r>
            <a:r>
              <a:rPr lang="en-SG" sz="1900" dirty="0" err="1">
                <a:effectLst/>
                <a:latin typeface="TimesNewRomanPSMT"/>
              </a:rPr>
              <a:t>ReLU</a:t>
            </a:r>
            <a:endParaRPr lang="en-SG" sz="1900" dirty="0"/>
          </a:p>
          <a:p>
            <a:pPr marL="342900" indent="-342900">
              <a:buAutoNum type="alphaLcParenR"/>
            </a:pPr>
            <a:r>
              <a:rPr lang="en-SG" sz="1900" dirty="0">
                <a:effectLst/>
                <a:latin typeface="TimesNewRomanPSMT"/>
              </a:rPr>
              <a:t>speed up the gradient calculation in backpropagation, as compared to linear units</a:t>
            </a:r>
          </a:p>
          <a:p>
            <a:pPr marL="342900" indent="-342900">
              <a:buFontTx/>
              <a:buAutoNum type="alphaLcParenR"/>
            </a:pPr>
            <a:r>
              <a:rPr lang="en-SG" sz="1900" dirty="0">
                <a:effectLst/>
                <a:latin typeface="TimesNewRomanPSMT"/>
              </a:rPr>
              <a:t>are applied only to the output units</a:t>
            </a:r>
            <a:endParaRPr lang="en-SG" sz="1900" dirty="0"/>
          </a:p>
          <a:p>
            <a:pPr marL="342900" indent="-342900">
              <a:buFontTx/>
              <a:buAutoNum type="alphaLcParenR"/>
            </a:pPr>
            <a:r>
              <a:rPr lang="en-SG" sz="1900" dirty="0">
                <a:effectLst/>
                <a:latin typeface="TimesNewRomanPSMT"/>
              </a:rPr>
              <a:t>help to introduce non-linearity into the model </a:t>
            </a:r>
            <a:endParaRPr lang="en-SG" sz="1900" dirty="0"/>
          </a:p>
          <a:p>
            <a:pPr marL="342900" indent="-342900">
              <a:buFontTx/>
              <a:buAutoNum type="alphaLcParenR"/>
            </a:pPr>
            <a:r>
              <a:rPr lang="en-SG" sz="1900" dirty="0">
                <a:effectLst/>
                <a:latin typeface="TimesNewRomanPSMT"/>
              </a:rPr>
              <a:t>always output values between 0 and 1</a:t>
            </a:r>
            <a:br>
              <a:rPr lang="en-SG" sz="1900" dirty="0">
                <a:effectLst/>
                <a:latin typeface="TimesNewRomanPSMT"/>
              </a:rPr>
            </a:br>
            <a:endParaRPr lang="en-SG" sz="19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C72DAB-2C09-74ED-5C86-94EEF7168DEB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422174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1683-2404-E58F-50B6-D105C9C2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172BC-73C8-4B49-591E-98DBA612D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354" y="1407295"/>
            <a:ext cx="4025646" cy="30413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From your lecture notes: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571687-B181-5161-3E26-6DC64DD63763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8" name="Picture 7" descr="A diagram of a neuron system&#10;&#10;Description automatically generated">
            <a:extLst>
              <a:ext uri="{FF2B5EF4-FFF2-40B4-BE49-F238E27FC236}">
                <a16:creationId xmlns:a16="http://schemas.microsoft.com/office/drawing/2014/main" id="{E8FA9C91-4772-6C05-C470-09D333813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3" y="1850707"/>
            <a:ext cx="2023725" cy="1934909"/>
          </a:xfrm>
          <a:prstGeom prst="rect">
            <a:avLst/>
          </a:prstGeom>
        </p:spPr>
      </p:pic>
      <p:pic>
        <p:nvPicPr>
          <p:cNvPr id="10" name="Picture 9" descr="A diagram of a function&#10;&#10;Description automatically generated">
            <a:extLst>
              <a:ext uri="{FF2B5EF4-FFF2-40B4-BE49-F238E27FC236}">
                <a16:creationId xmlns:a16="http://schemas.microsoft.com/office/drawing/2014/main" id="{F294AA54-6CE5-A523-E08A-B8C3C5321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814" y="1850707"/>
            <a:ext cx="1930861" cy="1934909"/>
          </a:xfrm>
          <a:prstGeom prst="rect">
            <a:avLst/>
          </a:prstGeom>
        </p:spPr>
      </p:pic>
      <p:pic>
        <p:nvPicPr>
          <p:cNvPr id="11" name="Picture 10" descr="A graph of a function&#10;&#10;Description automatically generated">
            <a:extLst>
              <a:ext uri="{FF2B5EF4-FFF2-40B4-BE49-F238E27FC236}">
                <a16:creationId xmlns:a16="http://schemas.microsoft.com/office/drawing/2014/main" id="{4002237C-AE12-C1F1-9435-E0FAC32C6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679" y="3304710"/>
            <a:ext cx="1506152" cy="13520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graph of a function&#10;&#10;Description automatically generated">
            <a:extLst>
              <a:ext uri="{FF2B5EF4-FFF2-40B4-BE49-F238E27FC236}">
                <a16:creationId xmlns:a16="http://schemas.microsoft.com/office/drawing/2014/main" id="{FF796558-DBDB-1EB5-295A-55E8C5A58B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787" t="9369"/>
          <a:stretch/>
        </p:blipFill>
        <p:spPr>
          <a:xfrm>
            <a:off x="6718679" y="1831932"/>
            <a:ext cx="1506152" cy="13520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22C3A8-239C-0156-8C01-BC336C5B34DA}"/>
              </a:ext>
            </a:extLst>
          </p:cNvPr>
          <p:cNvSpPr txBox="1"/>
          <p:nvPr/>
        </p:nvSpPr>
        <p:spPr>
          <a:xfrm>
            <a:off x="6592823" y="1374695"/>
            <a:ext cx="2221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Activation Function: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EB7EF4-5AB8-877D-54D8-4168B6685515}"/>
              </a:ext>
            </a:extLst>
          </p:cNvPr>
          <p:cNvCxnSpPr>
            <a:cxnSpLocks/>
          </p:cNvCxnSpPr>
          <p:nvPr/>
        </p:nvCxnSpPr>
        <p:spPr>
          <a:xfrm flipV="1">
            <a:off x="5029200" y="1711428"/>
            <a:ext cx="1755648" cy="105920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588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35FE-B2B8-35DA-9BF6-1182183B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1A1E3-CA15-E1F4-5557-210E22F94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593" y="1388883"/>
            <a:ext cx="8340814" cy="2976380"/>
          </a:xfrm>
        </p:spPr>
        <p:txBody>
          <a:bodyPr>
            <a:normAutofit/>
          </a:bodyPr>
          <a:lstStyle/>
          <a:p>
            <a:r>
              <a:rPr lang="en-SG" sz="1900" dirty="0">
                <a:effectLst/>
                <a:latin typeface="TimesNewRomanPSMT"/>
              </a:rPr>
              <a:t>In neural networks, nonlinear activation functions such as sigmoid, and </a:t>
            </a:r>
            <a:r>
              <a:rPr lang="en-SG" sz="1900" dirty="0" err="1">
                <a:effectLst/>
                <a:latin typeface="TimesNewRomanPSMT"/>
              </a:rPr>
              <a:t>ReLU</a:t>
            </a:r>
            <a:endParaRPr lang="en-SG" sz="1900" dirty="0"/>
          </a:p>
          <a:p>
            <a:pPr marL="342900" indent="-342900">
              <a:buAutoNum type="alphaLcParenR"/>
            </a:pPr>
            <a:r>
              <a:rPr lang="en-SG" sz="1900" dirty="0">
                <a:effectLst/>
                <a:latin typeface="TimesNewRomanPSMT"/>
              </a:rPr>
              <a:t>speed up the gradient calculation in backpropagation, as compared to linear units</a:t>
            </a:r>
          </a:p>
          <a:p>
            <a:pPr marL="342900" indent="-342900">
              <a:buFontTx/>
              <a:buAutoNum type="alphaLcParenR"/>
            </a:pPr>
            <a:r>
              <a:rPr lang="en-SG" sz="1900" dirty="0">
                <a:effectLst/>
                <a:latin typeface="TimesNewRomanPSMT"/>
              </a:rPr>
              <a:t>are applied only to the output units</a:t>
            </a:r>
            <a:endParaRPr lang="en-SG" sz="1900" dirty="0"/>
          </a:p>
          <a:p>
            <a:pPr marL="342900" indent="-342900">
              <a:buFontTx/>
              <a:buAutoNum type="alphaLcParenR"/>
            </a:pPr>
            <a:r>
              <a:rPr lang="en-SG" sz="1900" dirty="0">
                <a:effectLst/>
                <a:latin typeface="TimesNewRomanPSMT"/>
              </a:rPr>
              <a:t>help to introduce non-linearity into the model </a:t>
            </a:r>
            <a:endParaRPr lang="en-SG" sz="1900" dirty="0"/>
          </a:p>
          <a:p>
            <a:pPr marL="342900" indent="-342900">
              <a:buFontTx/>
              <a:buAutoNum type="alphaLcParenR"/>
            </a:pPr>
            <a:r>
              <a:rPr lang="en-SG" sz="1900" dirty="0">
                <a:effectLst/>
                <a:latin typeface="TimesNewRomanPSMT"/>
              </a:rPr>
              <a:t>always output values between 0 and 1</a:t>
            </a:r>
            <a:br>
              <a:rPr lang="en-SG" sz="1900" dirty="0">
                <a:effectLst/>
                <a:latin typeface="TimesNewRomanPSMT"/>
              </a:rPr>
            </a:br>
            <a:endParaRPr lang="en-SG" sz="19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C72DAB-2C09-74ED-5C86-94EEF7168DEB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7A3A78-EA12-9A0F-EAA2-8717032BD30A}"/>
              </a:ext>
            </a:extLst>
          </p:cNvPr>
          <p:cNvSpPr/>
          <p:nvPr/>
        </p:nvSpPr>
        <p:spPr>
          <a:xfrm>
            <a:off x="401593" y="2487302"/>
            <a:ext cx="314632" cy="31463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86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2741</TotalTime>
  <Words>1673</Words>
  <Application>Microsoft Macintosh PowerPoint</Application>
  <PresentationFormat>On-screen Show (16:9)</PresentationFormat>
  <Paragraphs>336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Cambria Math</vt:lpstr>
      <vt:lpstr>Courier New</vt:lpstr>
      <vt:lpstr>Times New Roman</vt:lpstr>
      <vt:lpstr>TimesNewRomanPSMT</vt:lpstr>
      <vt:lpstr>Zapf Dingbats</vt:lpstr>
      <vt:lpstr>Office Theme</vt:lpstr>
      <vt:lpstr>EE2211 Tutorial 12</vt:lpstr>
      <vt:lpstr>Recap: Perceptron</vt:lpstr>
      <vt:lpstr>Recap: Multi-Layer Perceptron</vt:lpstr>
      <vt:lpstr>Recap: Convolutional Neural Network</vt:lpstr>
      <vt:lpstr>Question 1</vt:lpstr>
      <vt:lpstr>Question 1</vt:lpstr>
      <vt:lpstr>Question 2</vt:lpstr>
      <vt:lpstr>Recap: Perceptron</vt:lpstr>
      <vt:lpstr>Question 2</vt:lpstr>
      <vt:lpstr>Question 2</vt:lpstr>
      <vt:lpstr>Question 3</vt:lpstr>
      <vt:lpstr>Question 3</vt:lpstr>
      <vt:lpstr>Question 3</vt:lpstr>
      <vt:lpstr>Question 3</vt:lpstr>
      <vt:lpstr>Question 3</vt:lpstr>
      <vt:lpstr>Question 4</vt:lpstr>
      <vt:lpstr>Question 4</vt:lpstr>
      <vt:lpstr>Question 4</vt:lpstr>
      <vt:lpstr>Question 4</vt:lpstr>
      <vt:lpstr>Question 4</vt:lpstr>
      <vt:lpstr>Question 4</vt:lpstr>
      <vt:lpstr>Question 5</vt:lpstr>
      <vt:lpstr>Question 5</vt:lpstr>
      <vt:lpstr>PowerPoint Presentation</vt:lpstr>
      <vt:lpstr>PowerPoint Presentation</vt:lpstr>
      <vt:lpstr>Question 5</vt:lpstr>
      <vt:lpstr>Question 6</vt:lpstr>
      <vt:lpstr>Question 6</vt:lpstr>
      <vt:lpstr>Convolutional Neural Networks</vt:lpstr>
      <vt:lpstr>Convolutional Neural Networks</vt:lpstr>
      <vt:lpstr>Question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Yihan LIAN</dc:creator>
  <cp:lastModifiedBy>Nguyen Ngoc Nhu Thao</cp:lastModifiedBy>
  <cp:revision>301</cp:revision>
  <dcterms:created xsi:type="dcterms:W3CDTF">2018-08-16T03:57:50Z</dcterms:created>
  <dcterms:modified xsi:type="dcterms:W3CDTF">2025-04-13T17:00:25Z</dcterms:modified>
</cp:coreProperties>
</file>