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258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2" r:id="rId22"/>
    <p:sldId id="283" r:id="rId23"/>
    <p:sldId id="289" r:id="rId24"/>
    <p:sldId id="290" r:id="rId25"/>
    <p:sldId id="291" r:id="rId26"/>
    <p:sldId id="292" r:id="rId27"/>
    <p:sldId id="288" r:id="rId28"/>
    <p:sldId id="279" r:id="rId29"/>
    <p:sldId id="293" r:id="rId30"/>
    <p:sldId id="281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0D"/>
    <a:srgbClr val="76D6FF"/>
    <a:srgbClr val="004282"/>
    <a:srgbClr val="33689B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AFD9-14A6-AF45-BE8D-37EC868990E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6FADD-A5CA-5D4C-9B32-8116C65E5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6FADD-A5CA-5D4C-9B32-8116C65E5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6FADD-A5CA-5D4C-9B32-8116C65E5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6FADD-A5CA-5D4C-9B32-8116C65E5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2" y="1407595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dirty="0">
                <a:ea typeface="ＭＳ Ｐゴシック" charset="0"/>
              </a:rPr>
              <a:t>EE2211 Tutorial 9</a:t>
            </a:r>
            <a:br>
              <a:rPr lang="en-US" sz="3300" dirty="0">
                <a:ea typeface="ＭＳ Ｐゴシック" charset="0"/>
              </a:rPr>
            </a:br>
            <a:br>
              <a:rPr lang="en-US" sz="3300" dirty="0">
                <a:ea typeface="ＭＳ Ｐゴシック" charset="0"/>
              </a:rPr>
            </a:br>
            <a:r>
              <a:rPr lang="en-US" sz="1900" dirty="0">
                <a:ea typeface="ＭＳ Ｐゴシック" charset="0"/>
              </a:rPr>
              <a:t>Thao Nguyen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343-5B40-8EF7-0B5F-9033906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C97BF2C-C13D-008C-875F-A3BD0501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30" y="1865529"/>
            <a:ext cx="4189889" cy="25272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2050E-0A7B-5595-4065-53A12B83E4F1}"/>
                  </a:ext>
                </a:extLst>
              </p:cNvPr>
              <p:cNvSpPr txBox="1"/>
              <p:nvPr/>
            </p:nvSpPr>
            <p:spPr>
              <a:xfrm>
                <a:off x="5142270" y="1830826"/>
                <a:ext cx="4138271" cy="280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SG" sz="1600" dirty="0"/>
                  <a:t>Entropy: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0" dirty="0"/>
              </a:p>
              <a:p>
                <a:pPr algn="just"/>
                <a:endParaRPr lang="en-SG" sz="1600" dirty="0"/>
              </a:p>
              <a:p>
                <a:pPr marL="3111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den>
                          </m:f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1.5466</m:t>
                      </m:r>
                    </m:oMath>
                  </m:oMathPara>
                </a14:m>
                <a:endParaRPr lang="en-SG" sz="1200" dirty="0"/>
              </a:p>
              <a:p>
                <a:pPr marL="311150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=0.9710</m:t>
                    </m:r>
                  </m:oMath>
                </a14:m>
                <a:r>
                  <a:rPr lang="en-US" sz="1200" b="0" dirty="0"/>
                  <a:t> </a:t>
                </a:r>
              </a:p>
              <a:p>
                <a:pPr marL="311150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=1.2988</m:t>
                    </m:r>
                  </m:oMath>
                </a14:m>
                <a:r>
                  <a:rPr lang="en-SG" sz="1200" dirty="0"/>
                  <a:t> </a:t>
                </a:r>
              </a:p>
              <a:p>
                <a:pPr marL="311150"/>
                <a:endParaRPr lang="en-SG" sz="1200" dirty="0"/>
              </a:p>
              <a:p>
                <a:pPr marL="3111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200" b="0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marL="1425575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∗0.9710+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∗1.2988</m:t>
                    </m:r>
                  </m:oMath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4255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1.1167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2050E-0A7B-5595-4065-53A12B83E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70" y="1830826"/>
                <a:ext cx="4138271" cy="2801216"/>
              </a:xfrm>
              <a:prstGeom prst="rect">
                <a:avLst/>
              </a:prstGeom>
              <a:blipFill>
                <a:blip r:embed="rId3"/>
                <a:stretch>
                  <a:fillRect l="-920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CFA41F-1D6B-C477-2E07-312550BFB207}"/>
              </a:ext>
            </a:extLst>
          </p:cNvPr>
          <p:cNvSpPr txBox="1"/>
          <p:nvPr/>
        </p:nvSpPr>
        <p:spPr>
          <a:xfrm>
            <a:off x="776130" y="1382106"/>
            <a:ext cx="32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  <a:r>
              <a:rPr lang="en-US" dirty="0"/>
              <a:t>Class 1	</a:t>
            </a:r>
            <a:r>
              <a:rPr lang="en-US" dirty="0">
                <a:solidFill>
                  <a:schemeClr val="accent2"/>
                </a:solidFill>
              </a:rPr>
              <a:t> ■</a:t>
            </a:r>
            <a:r>
              <a:rPr lang="en-US" dirty="0"/>
              <a:t>Class 2 	</a:t>
            </a:r>
            <a:r>
              <a:rPr lang="en-US" dirty="0">
                <a:solidFill>
                  <a:schemeClr val="accent5"/>
                </a:solidFill>
              </a:rPr>
              <a:t>●</a:t>
            </a:r>
            <a:r>
              <a:rPr lang="en-US" dirty="0"/>
              <a:t>Class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DD9E6-7F64-5CCD-F3B6-0EEC0044835C}"/>
                  </a:ext>
                </a:extLst>
              </p:cNvPr>
              <p:cNvSpPr txBox="1"/>
              <p:nvPr/>
            </p:nvSpPr>
            <p:spPr>
              <a:xfrm>
                <a:off x="1022551" y="2210451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DD9E6-7F64-5CCD-F3B6-0EEC0044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1" y="2210451"/>
                <a:ext cx="10520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5281F8-B597-496E-BC64-FF3ACED0A7E6}"/>
                  </a:ext>
                </a:extLst>
              </p:cNvPr>
              <p:cNvSpPr txBox="1"/>
              <p:nvPr/>
            </p:nvSpPr>
            <p:spPr>
              <a:xfrm>
                <a:off x="3667429" y="1862965"/>
                <a:ext cx="1052051" cy="11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5281F8-B597-496E-BC64-FF3ACED0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29" y="1862965"/>
                <a:ext cx="1052051" cy="115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CBDD0-9F3F-A6C6-F844-D44E9CAFF93C}"/>
                  </a:ext>
                </a:extLst>
              </p:cNvPr>
              <p:cNvSpPr txBox="1"/>
              <p:nvPr/>
            </p:nvSpPr>
            <p:spPr>
              <a:xfrm>
                <a:off x="92175" y="3366286"/>
                <a:ext cx="722670" cy="98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CBDD0-9F3F-A6C6-F844-D44E9CAF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" y="3366286"/>
                <a:ext cx="722670" cy="988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0CF477-D797-E044-BF6B-7C486755947D}"/>
                  </a:ext>
                </a:extLst>
              </p:cNvPr>
              <p:cNvSpPr txBox="1"/>
              <p:nvPr/>
            </p:nvSpPr>
            <p:spPr>
              <a:xfrm>
                <a:off x="943892" y="2949506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0CF477-D797-E044-BF6B-7C4867559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2" y="2949506"/>
                <a:ext cx="10520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B4199E-13C1-9264-3D97-9B553A45BE82}"/>
                  </a:ext>
                </a:extLst>
              </p:cNvPr>
              <p:cNvSpPr txBox="1"/>
              <p:nvPr/>
            </p:nvSpPr>
            <p:spPr>
              <a:xfrm>
                <a:off x="4223685" y="3089287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B4199E-13C1-9264-3D97-9B553A45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5" y="3089287"/>
                <a:ext cx="10520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362296-DE22-4116-B935-B6617A92D0E4}"/>
                  </a:ext>
                </a:extLst>
              </p:cNvPr>
              <p:cNvSpPr txBox="1"/>
              <p:nvPr/>
            </p:nvSpPr>
            <p:spPr>
              <a:xfrm>
                <a:off x="4780936" y="3749468"/>
                <a:ext cx="722670" cy="11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362296-DE22-4116-B935-B6617A92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36" y="3749468"/>
                <a:ext cx="722670" cy="1156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2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343-5B40-8EF7-0B5F-9033906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C97BF2C-C13D-008C-875F-A3BD0501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30" y="1865529"/>
            <a:ext cx="4189889" cy="25272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2050E-0A7B-5595-4065-53A12B83E4F1}"/>
                  </a:ext>
                </a:extLst>
              </p:cNvPr>
              <p:cNvSpPr txBox="1"/>
              <p:nvPr/>
            </p:nvSpPr>
            <p:spPr>
              <a:xfrm>
                <a:off x="5142270" y="1830826"/>
                <a:ext cx="3828555" cy="2574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SG" sz="1600" dirty="0"/>
                  <a:t>Misclassification rate: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1600" b="0" dirty="0"/>
              </a:p>
              <a:p>
                <a:pPr algn="just"/>
                <a:endParaRPr lang="en-SG" sz="1600" dirty="0"/>
              </a:p>
              <a:p>
                <a:pPr marL="7620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0.5556</m:t>
                    </m:r>
                  </m:oMath>
                </a14:m>
                <a:r>
                  <a:rPr lang="en-SG" sz="1400" dirty="0"/>
                  <a:t> </a:t>
                </a:r>
              </a:p>
              <a:p>
                <a:pPr marL="7620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1400" b="0" dirty="0"/>
                  <a:t> </a:t>
                </a:r>
              </a:p>
              <a:p>
                <a:pPr marL="7620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SG" sz="1400" dirty="0"/>
                  <a:t> </a:t>
                </a:r>
              </a:p>
              <a:p>
                <a:pPr marL="762000"/>
                <a:endParaRPr lang="en-SG" sz="1400" dirty="0"/>
              </a:p>
              <a:p>
                <a:pPr marL="76200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400" b="0" i="1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1425575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1425575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0.3889</m:t>
                    </m:r>
                  </m:oMath>
                </a14:m>
                <a:r>
                  <a:rPr lang="en-SG" sz="1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2050E-0A7B-5595-4065-53A12B83E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70" y="1830826"/>
                <a:ext cx="3828555" cy="2574487"/>
              </a:xfrm>
              <a:prstGeom prst="rect">
                <a:avLst/>
              </a:prstGeom>
              <a:blipFill>
                <a:blip r:embed="rId3"/>
                <a:stretch>
                  <a:fillRect l="-99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CFA41F-1D6B-C477-2E07-312550BFB207}"/>
              </a:ext>
            </a:extLst>
          </p:cNvPr>
          <p:cNvSpPr txBox="1"/>
          <p:nvPr/>
        </p:nvSpPr>
        <p:spPr>
          <a:xfrm>
            <a:off x="776130" y="1382106"/>
            <a:ext cx="32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  <a:r>
              <a:rPr lang="en-US" dirty="0"/>
              <a:t>Class 1	</a:t>
            </a:r>
            <a:r>
              <a:rPr lang="en-US" dirty="0">
                <a:solidFill>
                  <a:schemeClr val="accent2"/>
                </a:solidFill>
              </a:rPr>
              <a:t> ■</a:t>
            </a:r>
            <a:r>
              <a:rPr lang="en-US" dirty="0"/>
              <a:t>Class 2 	</a:t>
            </a:r>
            <a:r>
              <a:rPr lang="en-US" dirty="0">
                <a:solidFill>
                  <a:schemeClr val="accent5"/>
                </a:solidFill>
              </a:rPr>
              <a:t>●</a:t>
            </a:r>
            <a:r>
              <a:rPr lang="en-US" dirty="0"/>
              <a:t>Class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DD9E6-7F64-5CCD-F3B6-0EEC0044835C}"/>
                  </a:ext>
                </a:extLst>
              </p:cNvPr>
              <p:cNvSpPr txBox="1"/>
              <p:nvPr/>
            </p:nvSpPr>
            <p:spPr>
              <a:xfrm>
                <a:off x="1022551" y="2210451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DD9E6-7F64-5CCD-F3B6-0EEC0044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1" y="2210451"/>
                <a:ext cx="10520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5281F8-B597-496E-BC64-FF3ACED0A7E6}"/>
                  </a:ext>
                </a:extLst>
              </p:cNvPr>
              <p:cNvSpPr txBox="1"/>
              <p:nvPr/>
            </p:nvSpPr>
            <p:spPr>
              <a:xfrm>
                <a:off x="3667429" y="1862965"/>
                <a:ext cx="1052051" cy="11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5281F8-B597-496E-BC64-FF3ACED0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29" y="1862965"/>
                <a:ext cx="1052051" cy="115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CBDD0-9F3F-A6C6-F844-D44E9CAFF93C}"/>
                  </a:ext>
                </a:extLst>
              </p:cNvPr>
              <p:cNvSpPr txBox="1"/>
              <p:nvPr/>
            </p:nvSpPr>
            <p:spPr>
              <a:xfrm>
                <a:off x="92175" y="3366286"/>
                <a:ext cx="722670" cy="98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CBDD0-9F3F-A6C6-F844-D44E9CAF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" y="3366286"/>
                <a:ext cx="722670" cy="988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0CF477-D797-E044-BF6B-7C486755947D}"/>
                  </a:ext>
                </a:extLst>
              </p:cNvPr>
              <p:cNvSpPr txBox="1"/>
              <p:nvPr/>
            </p:nvSpPr>
            <p:spPr>
              <a:xfrm>
                <a:off x="943892" y="2949506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0CF477-D797-E044-BF6B-7C4867559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2" y="2949506"/>
                <a:ext cx="10520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B4199E-13C1-9264-3D97-9B553A45BE82}"/>
                  </a:ext>
                </a:extLst>
              </p:cNvPr>
              <p:cNvSpPr txBox="1"/>
              <p:nvPr/>
            </p:nvSpPr>
            <p:spPr>
              <a:xfrm>
                <a:off x="4223685" y="3089287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B4199E-13C1-9264-3D97-9B553A45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5" y="3089287"/>
                <a:ext cx="10520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362296-DE22-4116-B935-B6617A92D0E4}"/>
                  </a:ext>
                </a:extLst>
              </p:cNvPr>
              <p:cNvSpPr txBox="1"/>
              <p:nvPr/>
            </p:nvSpPr>
            <p:spPr>
              <a:xfrm>
                <a:off x="4780936" y="3749468"/>
                <a:ext cx="722670" cy="11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362296-DE22-4116-B935-B6617A92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36" y="3749468"/>
                <a:ext cx="722670" cy="1156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8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AE57F90E-A68E-0A82-A409-307D3F78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t="2494" r="1784" b="3480"/>
          <a:stretch/>
        </p:blipFill>
        <p:spPr>
          <a:xfrm>
            <a:off x="5017160" y="1602358"/>
            <a:ext cx="3890865" cy="2861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63D22-D627-827D-2B4F-F09CA3F8B13B}"/>
              </a:ext>
            </a:extLst>
          </p:cNvPr>
          <p:cNvSpPr txBox="1"/>
          <p:nvPr/>
        </p:nvSpPr>
        <p:spPr>
          <a:xfrm>
            <a:off x="167149" y="2115302"/>
            <a:ext cx="4296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800" dirty="0">
                <a:effectLst/>
                <a:latin typeface="TimesNewRomanPSMT"/>
              </a:rPr>
              <a:t>Calculate the overall MSE at </a:t>
            </a:r>
            <a:r>
              <a:rPr lang="en-SG" sz="1800" u="sng" dirty="0">
                <a:effectLst/>
                <a:latin typeface="TimesNewRomanPSMT"/>
              </a:rPr>
              <a:t>depth 1</a:t>
            </a:r>
            <a:r>
              <a:rPr lang="en-SG" sz="1800" dirty="0">
                <a:effectLst/>
                <a:latin typeface="TimesNewRomanPSMT"/>
              </a:rPr>
              <a:t> of a regression tree assuming a </a:t>
            </a:r>
            <a:r>
              <a:rPr lang="en-SG" sz="1800" u="sng" dirty="0">
                <a:effectLst/>
                <a:latin typeface="TimesNewRomanPSMT"/>
              </a:rPr>
              <a:t>decision threshold is taken at </a:t>
            </a:r>
            <a:r>
              <a:rPr lang="en-SG" sz="1800" u="sng" dirty="0">
                <a:effectLst/>
                <a:latin typeface="CambriaMath"/>
              </a:rPr>
              <a:t>𝑥 = 5.0</a:t>
            </a:r>
            <a:endParaRPr lang="en-SG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BF84F-DA61-C37E-BB5B-4FE0B8EBC1A7}"/>
              </a:ext>
            </a:extLst>
          </p:cNvPr>
          <p:cNvCxnSpPr/>
          <p:nvPr/>
        </p:nvCxnSpPr>
        <p:spPr>
          <a:xfrm>
            <a:off x="7157883" y="1612190"/>
            <a:ext cx="0" cy="26156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3232853C-2F9A-03D1-A7A4-61C0B9130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22863"/>
              </p:ext>
            </p:extLst>
          </p:nvPr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768DDCF-81C3-F6A5-22C1-458A4D38EC66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3177DA-D5E5-2340-18F8-3D668C048F6A}"/>
                  </a:ext>
                </a:extLst>
              </p:cNvPr>
              <p:cNvSpPr/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3177DA-D5E5-2340-18F8-3D668C048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3937C98-B3D5-B65C-5BC2-FAFF57856494}"/>
                  </a:ext>
                </a:extLst>
              </p:cNvPr>
              <p:cNvSpPr/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3937C98-B3D5-B65C-5BC2-FAFF57856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19266E-2A8F-9C14-54FF-3A74AAA1CEC5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3485648" y="3850723"/>
            <a:ext cx="419452" cy="205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BCB238-6DB6-E6AB-953D-2423621DFD79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3905100" y="3850723"/>
            <a:ext cx="534537" cy="205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EB806D-8C40-39B9-7623-6049A5D55F6D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DAF7F-9902-0563-5731-14C3231CD0C5}"/>
              </a:ext>
            </a:extLst>
          </p:cNvPr>
          <p:cNvSpPr txBox="1"/>
          <p:nvPr/>
        </p:nvSpPr>
        <p:spPr>
          <a:xfrm>
            <a:off x="2340078" y="4122302"/>
            <a:ext cx="86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Depth 1</a:t>
            </a:r>
          </a:p>
        </p:txBody>
      </p:sp>
    </p:spTree>
    <p:extLst>
      <p:ext uri="{BB962C8B-B14F-4D97-AF65-F5344CB8AC3E}">
        <p14:creationId xmlns:p14="http://schemas.microsoft.com/office/powerpoint/2010/main" val="31389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AE57F90E-A68E-0A82-A409-307D3F78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t="2494" r="1784" b="3480"/>
          <a:stretch/>
        </p:blipFill>
        <p:spPr>
          <a:xfrm>
            <a:off x="5017160" y="1602358"/>
            <a:ext cx="3890865" cy="28614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BF84F-DA61-C37E-BB5B-4FE0B8EBC1A7}"/>
              </a:ext>
            </a:extLst>
          </p:cNvPr>
          <p:cNvCxnSpPr/>
          <p:nvPr/>
        </p:nvCxnSpPr>
        <p:spPr>
          <a:xfrm>
            <a:off x="7157883" y="1612190"/>
            <a:ext cx="0" cy="26156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3E5E76-E5A5-4160-8816-696D08ABA53E}"/>
              </a:ext>
            </a:extLst>
          </p:cNvPr>
          <p:cNvSpPr txBox="1"/>
          <p:nvPr/>
        </p:nvSpPr>
        <p:spPr>
          <a:xfrm>
            <a:off x="5309419" y="1268016"/>
            <a:ext cx="33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is classification problem: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0548C-6BCD-71D4-4287-930DD83035C7}"/>
              </a:ext>
            </a:extLst>
          </p:cNvPr>
          <p:cNvSpPr txBox="1"/>
          <p:nvPr/>
        </p:nvSpPr>
        <p:spPr>
          <a:xfrm>
            <a:off x="5751871" y="1917290"/>
            <a:ext cx="9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3066B-F4F8-9434-EBCB-523A4937C110}"/>
              </a:ext>
            </a:extLst>
          </p:cNvPr>
          <p:cNvSpPr txBox="1"/>
          <p:nvPr/>
        </p:nvSpPr>
        <p:spPr>
          <a:xfrm>
            <a:off x="7651585" y="3422548"/>
            <a:ext cx="9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A2AC76-FDF7-92A7-096E-2AC5140B4DE2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D4B9775-A936-299F-7FF9-B407E68DE1E7}"/>
                  </a:ext>
                </a:extLst>
              </p:cNvPr>
              <p:cNvSpPr/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D4B9775-A936-299F-7FF9-B407E68D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E19620-2FF0-71F8-7217-55A40B01994E}"/>
                  </a:ext>
                </a:extLst>
              </p:cNvPr>
              <p:cNvSpPr/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E19620-2FF0-71F8-7217-55A40B019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19D2ED-A945-EC7A-E0AC-29871F13661D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485648" y="3850723"/>
            <a:ext cx="419452" cy="205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1E4A69-2F16-8FE8-DC53-25D2F72C121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3905100" y="3850723"/>
            <a:ext cx="534537" cy="205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8954F2-0D7E-1C7F-3D3D-578ABB62993D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C6D6-40C1-8561-BDFF-05A82B0F9F9A}"/>
              </a:ext>
            </a:extLst>
          </p:cNvPr>
          <p:cNvSpPr txBox="1"/>
          <p:nvPr/>
        </p:nvSpPr>
        <p:spPr>
          <a:xfrm>
            <a:off x="2340078" y="4122302"/>
            <a:ext cx="86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Depth 1</a:t>
            </a:r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27BE3FF1-1F0F-ADAB-03CB-B2A5F717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22863"/>
              </p:ext>
            </p:extLst>
          </p:nvPr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AE57F90E-A68E-0A82-A409-307D3F78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t="2494" r="1784" b="3480"/>
          <a:stretch/>
        </p:blipFill>
        <p:spPr>
          <a:xfrm>
            <a:off x="5017160" y="1602358"/>
            <a:ext cx="3890865" cy="28614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BF84F-DA61-C37E-BB5B-4FE0B8EBC1A7}"/>
              </a:ext>
            </a:extLst>
          </p:cNvPr>
          <p:cNvCxnSpPr/>
          <p:nvPr/>
        </p:nvCxnSpPr>
        <p:spPr>
          <a:xfrm>
            <a:off x="7157883" y="1612190"/>
            <a:ext cx="0" cy="26156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8F8FC1CC-4F2E-E28E-9D3F-94546991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43821"/>
              </p:ext>
            </p:extLst>
          </p:nvPr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3E5E76-E5A5-4160-8816-696D08ABA53E}"/>
              </a:ext>
            </a:extLst>
          </p:cNvPr>
          <p:cNvSpPr txBox="1"/>
          <p:nvPr/>
        </p:nvSpPr>
        <p:spPr>
          <a:xfrm>
            <a:off x="5309419" y="1268016"/>
            <a:ext cx="33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regression?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9974EC-6586-38D8-512B-E3A452BA6CCC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DC7216-3A97-B426-3098-8062D978D20F}"/>
                  </a:ext>
                </a:extLst>
              </p:cNvPr>
              <p:cNvSpPr/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DC7216-3A97-B426-3098-8062D978D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2ACFCB-B078-C79C-D6C7-4D06ECBA340B}"/>
                  </a:ext>
                </a:extLst>
              </p:cNvPr>
              <p:cNvSpPr/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2ACFCB-B078-C79C-D6C7-4D06ECBA3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E1AD0A-B768-2BAF-487D-E3CE95AD5DF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3485648" y="3850723"/>
            <a:ext cx="419452" cy="205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BE5E3D-E0C4-FE82-9BC6-484534F7DF51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3905100" y="3850723"/>
            <a:ext cx="534537" cy="205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05317D-7BB5-2D40-E5B7-8311985F6BA6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BF0A48-D844-8ECD-FB6C-708CC313DEBA}"/>
              </a:ext>
            </a:extLst>
          </p:cNvPr>
          <p:cNvSpPr txBox="1"/>
          <p:nvPr/>
        </p:nvSpPr>
        <p:spPr>
          <a:xfrm>
            <a:off x="2340078" y="4122302"/>
            <a:ext cx="86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Depth 1</a:t>
            </a:r>
          </a:p>
        </p:txBody>
      </p:sp>
    </p:spTree>
    <p:extLst>
      <p:ext uri="{BB962C8B-B14F-4D97-AF65-F5344CB8AC3E}">
        <p14:creationId xmlns:p14="http://schemas.microsoft.com/office/powerpoint/2010/main" val="106649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AE57F90E-A68E-0A82-A409-307D3F78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t="2494" r="1784" b="3480"/>
          <a:stretch/>
        </p:blipFill>
        <p:spPr>
          <a:xfrm>
            <a:off x="5017160" y="1602358"/>
            <a:ext cx="3890865" cy="28614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BF84F-DA61-C37E-BB5B-4FE0B8EBC1A7}"/>
              </a:ext>
            </a:extLst>
          </p:cNvPr>
          <p:cNvCxnSpPr/>
          <p:nvPr/>
        </p:nvCxnSpPr>
        <p:spPr>
          <a:xfrm>
            <a:off x="7157883" y="1612190"/>
            <a:ext cx="0" cy="26156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3E5E76-E5A5-4160-8816-696D08ABA53E}"/>
              </a:ext>
            </a:extLst>
          </p:cNvPr>
          <p:cNvSpPr txBox="1"/>
          <p:nvPr/>
        </p:nvSpPr>
        <p:spPr>
          <a:xfrm>
            <a:off x="5309419" y="1268016"/>
            <a:ext cx="33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regression?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72F037-6AA0-EE8A-4418-44B128160DCF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/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/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95CEB1-C240-F599-F054-8C1830E2AC05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 flipH="1">
            <a:off x="3485648" y="3850723"/>
            <a:ext cx="419452" cy="205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25CF9B-A107-D0EE-B3ED-1134E48BCF7D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3905100" y="3850723"/>
            <a:ext cx="534537" cy="205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36F6B6-705D-5C8F-5353-1820D3492C3B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48151-2305-A597-BDDC-21A577515DFE}"/>
              </a:ext>
            </a:extLst>
          </p:cNvPr>
          <p:cNvSpPr txBox="1"/>
          <p:nvPr/>
        </p:nvSpPr>
        <p:spPr>
          <a:xfrm>
            <a:off x="2340078" y="4122302"/>
            <a:ext cx="86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Depth 1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93C9FE74-EBE2-3917-02F3-3D03D62D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67386"/>
              </p:ext>
            </p:extLst>
          </p:nvPr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54715E-5D1D-BFE7-0D71-389B296C90EB}"/>
              </a:ext>
            </a:extLst>
          </p:cNvPr>
          <p:cNvCxnSpPr>
            <a:cxnSpLocks/>
          </p:cNvCxnSpPr>
          <p:nvPr/>
        </p:nvCxnSpPr>
        <p:spPr>
          <a:xfrm>
            <a:off x="2841522" y="1209375"/>
            <a:ext cx="0" cy="99305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9139100-3B91-E4E1-683D-F0FBAF880703}"/>
              </a:ext>
            </a:extLst>
          </p:cNvPr>
          <p:cNvSpPr/>
          <p:nvPr/>
        </p:nvSpPr>
        <p:spPr>
          <a:xfrm rot="5400000">
            <a:off x="1564651" y="846897"/>
            <a:ext cx="131688" cy="2422055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08A661D-EF0F-39A0-0867-CC905C757466}"/>
              </a:ext>
            </a:extLst>
          </p:cNvPr>
          <p:cNvSpPr/>
          <p:nvPr/>
        </p:nvSpPr>
        <p:spPr>
          <a:xfrm rot="5400000">
            <a:off x="3788911" y="1020517"/>
            <a:ext cx="155864" cy="2050643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6E4BF-FC6D-C783-2A82-4A14A17D0B72}"/>
                  </a:ext>
                </a:extLst>
              </p:cNvPr>
              <p:cNvSpPr txBox="1"/>
              <p:nvPr/>
            </p:nvSpPr>
            <p:spPr>
              <a:xfrm>
                <a:off x="433573" y="2084449"/>
                <a:ext cx="2337867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=2.15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6E4BF-FC6D-C783-2A82-4A14A17D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3" y="2084449"/>
                <a:ext cx="2337867" cy="291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816A0D-AA99-43FF-57F4-E8101B83DE4F}"/>
                  </a:ext>
                </a:extLst>
              </p:cNvPr>
              <p:cNvSpPr txBox="1"/>
              <p:nvPr/>
            </p:nvSpPr>
            <p:spPr>
              <a:xfrm>
                <a:off x="2726851" y="2084449"/>
                <a:ext cx="2337867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=3.85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816A0D-AA99-43FF-57F4-E8101B83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51" y="2084449"/>
                <a:ext cx="2337867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9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7F90E-A68E-0A82-A409-307D3F78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" t="2170" r="1011" b="3183"/>
          <a:stretch/>
        </p:blipFill>
        <p:spPr>
          <a:xfrm>
            <a:off x="5015537" y="1592172"/>
            <a:ext cx="3921974" cy="28645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BF84F-DA61-C37E-BB5B-4FE0B8EBC1A7}"/>
              </a:ext>
            </a:extLst>
          </p:cNvPr>
          <p:cNvCxnSpPr/>
          <p:nvPr/>
        </p:nvCxnSpPr>
        <p:spPr>
          <a:xfrm>
            <a:off x="7157883" y="1612190"/>
            <a:ext cx="0" cy="26156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8F8FC1CC-4F2E-E28E-9D3F-94546991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96837"/>
              </p:ext>
            </p:extLst>
          </p:nvPr>
        </p:nvGraphicFramePr>
        <p:xfrm>
          <a:off x="167149" y="1327062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3E5E76-E5A5-4160-8816-696D08ABA53E}"/>
              </a:ext>
            </a:extLst>
          </p:cNvPr>
          <p:cNvSpPr txBox="1"/>
          <p:nvPr/>
        </p:nvSpPr>
        <p:spPr>
          <a:xfrm>
            <a:off x="5309419" y="1268016"/>
            <a:ext cx="33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regression?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72F037-6AA0-EE8A-4418-44B128160DCF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/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/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95CEB1-C240-F599-F054-8C1830E2AC05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 flipH="1">
            <a:off x="3485648" y="3850723"/>
            <a:ext cx="419452" cy="205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25CF9B-A107-D0EE-B3ED-1134E48BCF7D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3905100" y="3850723"/>
            <a:ext cx="534537" cy="205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36F6B6-705D-5C8F-5353-1820D3492C3B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48151-2305-A597-BDDC-21A577515DFE}"/>
              </a:ext>
            </a:extLst>
          </p:cNvPr>
          <p:cNvSpPr txBox="1"/>
          <p:nvPr/>
        </p:nvSpPr>
        <p:spPr>
          <a:xfrm>
            <a:off x="2340078" y="4122302"/>
            <a:ext cx="86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Depth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AEBEC-681E-3B2E-D084-0E332854F73F}"/>
              </a:ext>
            </a:extLst>
          </p:cNvPr>
          <p:cNvCxnSpPr>
            <a:cxnSpLocks/>
          </p:cNvCxnSpPr>
          <p:nvPr/>
        </p:nvCxnSpPr>
        <p:spPr>
          <a:xfrm>
            <a:off x="2841522" y="1219207"/>
            <a:ext cx="0" cy="99305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4821DC8E-EE9D-C3A1-4ED5-0259BD699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67386"/>
              </p:ext>
            </p:extLst>
          </p:nvPr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8C7A38-969B-3764-BC70-687F939D7534}"/>
              </a:ext>
            </a:extLst>
          </p:cNvPr>
          <p:cNvCxnSpPr>
            <a:cxnSpLocks/>
          </p:cNvCxnSpPr>
          <p:nvPr/>
        </p:nvCxnSpPr>
        <p:spPr>
          <a:xfrm>
            <a:off x="2841522" y="1209375"/>
            <a:ext cx="0" cy="99305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995748F-BCF9-E7F4-979F-163891092969}"/>
              </a:ext>
            </a:extLst>
          </p:cNvPr>
          <p:cNvSpPr/>
          <p:nvPr/>
        </p:nvSpPr>
        <p:spPr>
          <a:xfrm rot="5400000">
            <a:off x="1564651" y="846897"/>
            <a:ext cx="131688" cy="2422055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BF630583-9FA8-409C-EC85-A8DF570EBC21}"/>
              </a:ext>
            </a:extLst>
          </p:cNvPr>
          <p:cNvSpPr/>
          <p:nvPr/>
        </p:nvSpPr>
        <p:spPr>
          <a:xfrm rot="5400000">
            <a:off x="3788911" y="1020517"/>
            <a:ext cx="155864" cy="2050643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5FBD0D-118B-9483-6492-5D890A71E00A}"/>
                  </a:ext>
                </a:extLst>
              </p:cNvPr>
              <p:cNvSpPr txBox="1"/>
              <p:nvPr/>
            </p:nvSpPr>
            <p:spPr>
              <a:xfrm>
                <a:off x="433573" y="2084449"/>
                <a:ext cx="2337867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=2.15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5FBD0D-118B-9483-6492-5D890A71E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3" y="2084449"/>
                <a:ext cx="2337867" cy="291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F42DDE-5E55-1E65-9BFC-A797F30E082C}"/>
                  </a:ext>
                </a:extLst>
              </p:cNvPr>
              <p:cNvSpPr txBox="1"/>
              <p:nvPr/>
            </p:nvSpPr>
            <p:spPr>
              <a:xfrm>
                <a:off x="2726851" y="2084449"/>
                <a:ext cx="2337867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=3.85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F42DDE-5E55-1E65-9BFC-A797F30E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51" y="2084449"/>
                <a:ext cx="2337867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0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7F90E-A68E-0A82-A409-307D3F78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" t="2170" r="1011" b="3183"/>
          <a:stretch/>
        </p:blipFill>
        <p:spPr>
          <a:xfrm>
            <a:off x="5015537" y="1592172"/>
            <a:ext cx="3921974" cy="28645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3BF84F-DA61-C37E-BB5B-4FE0B8EBC1A7}"/>
              </a:ext>
            </a:extLst>
          </p:cNvPr>
          <p:cNvCxnSpPr/>
          <p:nvPr/>
        </p:nvCxnSpPr>
        <p:spPr>
          <a:xfrm>
            <a:off x="7157883" y="1612190"/>
            <a:ext cx="0" cy="261568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8F8FC1CC-4F2E-E28E-9D3F-94546991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03406"/>
              </p:ext>
            </p:extLst>
          </p:nvPr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472F037-6AA0-EE8A-4418-44B128160DCF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/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/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95CEB1-C240-F599-F054-8C1830E2AC05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 flipH="1">
            <a:off x="3485648" y="3850723"/>
            <a:ext cx="419452" cy="205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25CF9B-A107-D0EE-B3ED-1134E48BCF7D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3905100" y="3850723"/>
            <a:ext cx="534537" cy="205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36F6B6-705D-5C8F-5353-1820D3492C3B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48151-2305-A597-BDDC-21A577515DFE}"/>
              </a:ext>
            </a:extLst>
          </p:cNvPr>
          <p:cNvSpPr txBox="1"/>
          <p:nvPr/>
        </p:nvSpPr>
        <p:spPr>
          <a:xfrm>
            <a:off x="2340078" y="4122302"/>
            <a:ext cx="86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Depth 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DAEBEC-681E-3B2E-D084-0E332854F73F}"/>
              </a:ext>
            </a:extLst>
          </p:cNvPr>
          <p:cNvCxnSpPr>
            <a:cxnSpLocks/>
          </p:cNvCxnSpPr>
          <p:nvPr/>
        </p:nvCxnSpPr>
        <p:spPr>
          <a:xfrm>
            <a:off x="2841522" y="1209375"/>
            <a:ext cx="0" cy="99305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DFF54-EC12-01D8-948A-D90D6936501B}"/>
                  </a:ext>
                </a:extLst>
              </p:cNvPr>
              <p:cNvSpPr txBox="1"/>
              <p:nvPr/>
            </p:nvSpPr>
            <p:spPr>
              <a:xfrm>
                <a:off x="185556" y="2452733"/>
                <a:ext cx="3143643" cy="1223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</a:rPr>
                  <a:t>MSE at </a:t>
                </a:r>
                <a:r>
                  <a:rPr 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depth 1</a:t>
                </a:r>
                <a:r>
                  <a:rPr lang="en-US" sz="1200" dirty="0">
                    <a:latin typeface="Cambria Math" panose="02040503050406030204" pitchFamily="18" charset="0"/>
                  </a:rPr>
                  <a:t>:</a:t>
                </a:r>
                <a:endParaRPr lang="en-US" sz="1200" b="0" dirty="0">
                  <a:latin typeface="Cambria Math" panose="02040503050406030204" pitchFamily="18" charset="0"/>
                </a:endParaRP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𝐿𝑖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=0.5958</m:t>
                    </m:r>
                  </m:oMath>
                </a14:m>
                <a:r>
                  <a:rPr lang="en-US" sz="1200" b="0" dirty="0"/>
                  <a:t> 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0.4367</m:t>
                    </m:r>
                  </m:oMath>
                </a14:m>
                <a:r>
                  <a:rPr lang="en-US" sz="1200" b="0" dirty="0"/>
                  <a:t> 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0.5102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DFF54-EC12-01D8-948A-D90D6936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56" y="2452733"/>
                <a:ext cx="3143643" cy="1223092"/>
              </a:xfrm>
              <a:prstGeom prst="rect">
                <a:avLst/>
              </a:prstGeom>
              <a:blipFill>
                <a:blip r:embed="rId5"/>
                <a:stretch>
                  <a:fillRect l="-2811" t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F2EAC5F0-DC18-0984-628D-A68F7EDE226E}"/>
              </a:ext>
            </a:extLst>
          </p:cNvPr>
          <p:cNvSpPr/>
          <p:nvPr/>
        </p:nvSpPr>
        <p:spPr>
          <a:xfrm rot="5400000">
            <a:off x="1564651" y="846897"/>
            <a:ext cx="131688" cy="2422055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A5EDA22-4ED2-395B-7DAC-AEE9C60F9632}"/>
              </a:ext>
            </a:extLst>
          </p:cNvPr>
          <p:cNvSpPr/>
          <p:nvPr/>
        </p:nvSpPr>
        <p:spPr>
          <a:xfrm rot="5400000">
            <a:off x="3788911" y="1020517"/>
            <a:ext cx="155864" cy="2050643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E46D98-9DAA-4068-CBA5-4F34D69E2332}"/>
                  </a:ext>
                </a:extLst>
              </p:cNvPr>
              <p:cNvSpPr txBox="1"/>
              <p:nvPr/>
            </p:nvSpPr>
            <p:spPr>
              <a:xfrm>
                <a:off x="433573" y="2084449"/>
                <a:ext cx="2337867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=2.15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E46D98-9DAA-4068-CBA5-4F34D69E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3" y="2084449"/>
                <a:ext cx="2337867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5AA42D-E5B3-60CD-41C5-88B05F9D8FB2}"/>
                  </a:ext>
                </a:extLst>
              </p:cNvPr>
              <p:cNvSpPr txBox="1"/>
              <p:nvPr/>
            </p:nvSpPr>
            <p:spPr>
              <a:xfrm>
                <a:off x="2726851" y="2084449"/>
                <a:ext cx="2337867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=3.85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5AA42D-E5B3-60CD-41C5-88B05F9D8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51" y="2084449"/>
                <a:ext cx="2337867" cy="2912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34208DA-FA10-DD7F-5E77-1EA378CCFFEA}"/>
              </a:ext>
            </a:extLst>
          </p:cNvPr>
          <p:cNvSpPr txBox="1"/>
          <p:nvPr/>
        </p:nvSpPr>
        <p:spPr>
          <a:xfrm>
            <a:off x="5309419" y="1268016"/>
            <a:ext cx="333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regression?</a:t>
            </a:r>
          </a:p>
        </p:txBody>
      </p:sp>
    </p:spTree>
    <p:extLst>
      <p:ext uri="{BB962C8B-B14F-4D97-AF65-F5344CB8AC3E}">
        <p14:creationId xmlns:p14="http://schemas.microsoft.com/office/powerpoint/2010/main" val="3447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8F8FC1CC-4F2E-E28E-9D3F-94546991A54B}"/>
              </a:ext>
            </a:extLst>
          </p:cNvPr>
          <p:cNvGraphicFramePr>
            <a:graphicFrameLocks noGrp="1"/>
          </p:cNvGraphicFramePr>
          <p:nvPr/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472F037-6AA0-EE8A-4418-44B128160DCF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/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6CDD28-5C47-9742-1A4A-D4AE5F2B4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11" y="4056439"/>
                <a:ext cx="847673" cy="34286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/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ABF00A7-59AB-C6A7-2A92-574E57524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88" y="4056438"/>
                <a:ext cx="793898" cy="3428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95CEB1-C240-F599-F054-8C1830E2AC05}"/>
              </a:ext>
            </a:extLst>
          </p:cNvPr>
          <p:cNvCxnSpPr>
            <a:cxnSpLocks/>
            <a:stCxn id="16" idx="4"/>
            <a:endCxn id="21" idx="0"/>
          </p:cNvCxnSpPr>
          <p:nvPr/>
        </p:nvCxnSpPr>
        <p:spPr>
          <a:xfrm flipH="1">
            <a:off x="3485648" y="3850723"/>
            <a:ext cx="419452" cy="2057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25CF9B-A107-D0EE-B3ED-1134E48BCF7D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3905100" y="3850723"/>
            <a:ext cx="534537" cy="2057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36F6B6-705D-5C8F-5353-1820D3492C3B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48151-2305-A597-BDDC-21A577515DFE}"/>
              </a:ext>
            </a:extLst>
          </p:cNvPr>
          <p:cNvSpPr txBox="1"/>
          <p:nvPr/>
        </p:nvSpPr>
        <p:spPr>
          <a:xfrm>
            <a:off x="2340078" y="4122302"/>
            <a:ext cx="86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Depth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DFF54-EC12-01D8-948A-D90D6936501B}"/>
                  </a:ext>
                </a:extLst>
              </p:cNvPr>
              <p:cNvSpPr txBox="1"/>
              <p:nvPr/>
            </p:nvSpPr>
            <p:spPr>
              <a:xfrm>
                <a:off x="202104" y="2440518"/>
                <a:ext cx="2948491" cy="1592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</a:rPr>
                  <a:t>MSE at </a:t>
                </a:r>
                <a:r>
                  <a:rPr 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depth 1</a:t>
                </a:r>
                <a:r>
                  <a:rPr lang="en-US" sz="12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𝐿𝑖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=0.5958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𝑅𝑖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=0.4367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0.5102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96838"/>
                <a:endParaRPr lang="en-US" sz="1200" dirty="0"/>
              </a:p>
              <a:p>
                <a:r>
                  <a:rPr lang="en-US" sz="1200" dirty="0"/>
                  <a:t>MSE at </a:t>
                </a:r>
                <a:r>
                  <a:rPr lang="en-US" sz="1200" dirty="0">
                    <a:solidFill>
                      <a:srgbClr val="FF0000"/>
                    </a:solidFill>
                  </a:rPr>
                  <a:t>root</a:t>
                </a:r>
                <a:r>
                  <a:rPr lang="en-US" sz="1200" dirty="0"/>
                  <a:t>: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DFF54-EC12-01D8-948A-D90D6936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4" y="2440518"/>
                <a:ext cx="2948491" cy="1592424"/>
              </a:xfrm>
              <a:prstGeom prst="rect">
                <a:avLst/>
              </a:prstGeom>
              <a:blipFill>
                <a:blip r:embed="rId4"/>
                <a:stretch>
                  <a:fillRect l="-2991" t="-4762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graph with blue dots&#10;&#10;Description automatically generated">
            <a:extLst>
              <a:ext uri="{FF2B5EF4-FFF2-40B4-BE49-F238E27FC236}">
                <a16:creationId xmlns:a16="http://schemas.microsoft.com/office/drawing/2014/main" id="{73DD996E-C0C1-7784-897F-91547EE3D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7" t="2494" r="1784" b="3480"/>
          <a:stretch/>
        </p:blipFill>
        <p:spPr>
          <a:xfrm>
            <a:off x="5017160" y="1602358"/>
            <a:ext cx="3890865" cy="2861487"/>
          </a:xfrm>
          <a:prstGeom prst="rect">
            <a:avLst/>
          </a:prstGeom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5B11C2CE-FCA1-91A3-DE0F-64C4F6E4E1DF}"/>
              </a:ext>
            </a:extLst>
          </p:cNvPr>
          <p:cNvSpPr/>
          <p:nvPr/>
        </p:nvSpPr>
        <p:spPr>
          <a:xfrm rot="5400000">
            <a:off x="2598318" y="-186770"/>
            <a:ext cx="114997" cy="4472700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7361-840C-DCA2-9F28-9C0E6B6A0179}"/>
                  </a:ext>
                </a:extLst>
              </p:cNvPr>
              <p:cNvSpPr txBox="1"/>
              <p:nvPr/>
            </p:nvSpPr>
            <p:spPr>
              <a:xfrm>
                <a:off x="433573" y="2084449"/>
                <a:ext cx="4256414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=2.9385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577361-840C-DCA2-9F28-9C0E6B6A0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3" y="2084449"/>
                <a:ext cx="4256414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/>
      <p:bldP spid="32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B0E-5B8A-7C2B-3870-4A06C0AB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7F90E-A68E-0A82-A409-307D3F78D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" t="1988" r="1219" b="3260"/>
          <a:stretch/>
        </p:blipFill>
        <p:spPr>
          <a:xfrm>
            <a:off x="5020538" y="1593694"/>
            <a:ext cx="3908480" cy="2864600"/>
          </a:xfrm>
          <a:prstGeom prst="rect">
            <a:avLst/>
          </a:prstGeom>
        </p:spPr>
      </p:pic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8F8FC1CC-4F2E-E28E-9D3F-94546991A54B}"/>
              </a:ext>
            </a:extLst>
          </p:cNvPr>
          <p:cNvGraphicFramePr>
            <a:graphicFrameLocks noGrp="1"/>
          </p:cNvGraphicFramePr>
          <p:nvPr/>
        </p:nvGraphicFramePr>
        <p:xfrm>
          <a:off x="167149" y="1317230"/>
          <a:ext cx="4725017" cy="6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387">
                  <a:extLst>
                    <a:ext uri="{9D8B030D-6E8A-4147-A177-3AD203B41FA5}">
                      <a16:colId xmlns:a16="http://schemas.microsoft.com/office/drawing/2014/main" val="4026671927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283433469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9782770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52547333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3889385075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424986529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230191314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640449367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09408523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2878443778"/>
                    </a:ext>
                  </a:extLst>
                </a:gridCol>
                <a:gridCol w="258949">
                  <a:extLst>
                    <a:ext uri="{9D8B030D-6E8A-4147-A177-3AD203B41FA5}">
                      <a16:colId xmlns:a16="http://schemas.microsoft.com/office/drawing/2014/main" val="2759819258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631897171"/>
                    </a:ext>
                  </a:extLst>
                </a:gridCol>
                <a:gridCol w="360473">
                  <a:extLst>
                    <a:ext uri="{9D8B030D-6E8A-4147-A177-3AD203B41FA5}">
                      <a16:colId xmlns:a16="http://schemas.microsoft.com/office/drawing/2014/main" val="1325934015"/>
                    </a:ext>
                  </a:extLst>
                </a:gridCol>
                <a:gridCol w="349002">
                  <a:extLst>
                    <a:ext uri="{9D8B030D-6E8A-4147-A177-3AD203B41FA5}">
                      <a16:colId xmlns:a16="http://schemas.microsoft.com/office/drawing/2014/main" val="207052866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9465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524066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472F037-6AA0-EE8A-4418-44B128160DCF}"/>
              </a:ext>
            </a:extLst>
          </p:cNvPr>
          <p:cNvSpPr/>
          <p:nvPr/>
        </p:nvSpPr>
        <p:spPr>
          <a:xfrm>
            <a:off x="3508151" y="3418566"/>
            <a:ext cx="793898" cy="4321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Given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6F6B6-705D-5C8F-5353-1820D3492C3B}"/>
              </a:ext>
            </a:extLst>
          </p:cNvPr>
          <p:cNvSpPr txBox="1"/>
          <p:nvPr/>
        </p:nvSpPr>
        <p:spPr>
          <a:xfrm>
            <a:off x="3055377" y="3444906"/>
            <a:ext cx="7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DFF54-EC12-01D8-948A-D90D6936501B}"/>
                  </a:ext>
                </a:extLst>
              </p:cNvPr>
              <p:cNvSpPr txBox="1"/>
              <p:nvPr/>
            </p:nvSpPr>
            <p:spPr>
              <a:xfrm>
                <a:off x="207208" y="2478165"/>
                <a:ext cx="2931341" cy="1927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latin typeface="Cambria Math" panose="02040503050406030204" pitchFamily="18" charset="0"/>
                  </a:rPr>
                  <a:t>MSE at </a:t>
                </a:r>
                <a:r>
                  <a:rPr lang="en-US" sz="12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depth 1</a:t>
                </a:r>
                <a:r>
                  <a:rPr lang="en-US" sz="12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𝐿𝑖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=0.5958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𝑅𝑖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=0.4367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96838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0.5102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96838"/>
                <a:endParaRPr lang="en-US" sz="1200" dirty="0"/>
              </a:p>
              <a:p>
                <a:r>
                  <a:rPr lang="en-US" sz="1200" dirty="0"/>
                  <a:t>MSE at </a:t>
                </a:r>
                <a:r>
                  <a:rPr lang="en-US" sz="1200" dirty="0">
                    <a:solidFill>
                      <a:srgbClr val="FF0000"/>
                    </a:solidFill>
                  </a:rPr>
                  <a:t>root</a:t>
                </a:r>
                <a:r>
                  <a:rPr lang="en-US" sz="1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1.2224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ADFF54-EC12-01D8-948A-D90D6936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8" y="2478165"/>
                <a:ext cx="2931341" cy="1927066"/>
              </a:xfrm>
              <a:prstGeom prst="rect">
                <a:avLst/>
              </a:prstGeom>
              <a:blipFill>
                <a:blip r:embed="rId3"/>
                <a:stretch>
                  <a:fillRect l="-3017" t="-3922" r="-1724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F2EAC5F0-DC18-0984-628D-A68F7EDE226E}"/>
              </a:ext>
            </a:extLst>
          </p:cNvPr>
          <p:cNvSpPr/>
          <p:nvPr/>
        </p:nvSpPr>
        <p:spPr>
          <a:xfrm rot="5400000">
            <a:off x="2598318" y="-186770"/>
            <a:ext cx="114997" cy="4472700"/>
          </a:xfrm>
          <a:prstGeom prst="rightBrace">
            <a:avLst>
              <a:gd name="adj1" fmla="val 49733"/>
              <a:gd name="adj2" fmla="val 50000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E46D98-9DAA-4068-CBA5-4F34D69E2332}"/>
                  </a:ext>
                </a:extLst>
              </p:cNvPr>
              <p:cNvSpPr txBox="1"/>
              <p:nvPr/>
            </p:nvSpPr>
            <p:spPr>
              <a:xfrm>
                <a:off x="433573" y="2084449"/>
                <a:ext cx="4256414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𝑎𝑣𝑒𝑟𝑎𝑔𝑒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=2.9385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E46D98-9DAA-4068-CBA5-4F34D69E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3" y="2084449"/>
                <a:ext cx="4256414" cy="291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28EC35-083E-E091-2A22-77CB1C6D3F6D}"/>
                  </a:ext>
                </a:extLst>
              </p:cNvPr>
              <p:cNvSpPr txBox="1"/>
              <p:nvPr/>
            </p:nvSpPr>
            <p:spPr>
              <a:xfrm>
                <a:off x="3215151" y="2619028"/>
                <a:ext cx="1728784" cy="2912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28EC35-083E-E091-2A22-77CB1C6D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151" y="2619028"/>
                <a:ext cx="1728784" cy="291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Decision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0E1390-113A-60EA-98CD-DFE9775CF8B1}"/>
              </a:ext>
            </a:extLst>
          </p:cNvPr>
          <p:cNvCxnSpPr/>
          <p:nvPr/>
        </p:nvCxnSpPr>
        <p:spPr>
          <a:xfrm flipV="1">
            <a:off x="707924" y="1956621"/>
            <a:ext cx="0" cy="2172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E1CB5A-176B-4F17-3F9A-216C8ED712E3}"/>
              </a:ext>
            </a:extLst>
          </p:cNvPr>
          <p:cNvCxnSpPr>
            <a:cxnSpLocks/>
          </p:cNvCxnSpPr>
          <p:nvPr/>
        </p:nvCxnSpPr>
        <p:spPr>
          <a:xfrm>
            <a:off x="707924" y="4139382"/>
            <a:ext cx="25268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2835A-4FF5-225F-A03F-AD0BF27BBA26}"/>
                  </a:ext>
                </a:extLst>
              </p:cNvPr>
              <p:cNvSpPr txBox="1"/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2835A-4FF5-225F-A03F-AD0BF27BB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ED843-1132-EEB0-43DE-E483165710A9}"/>
                  </a:ext>
                </a:extLst>
              </p:cNvPr>
              <p:cNvSpPr txBox="1"/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FED843-1132-EEB0-43DE-E48316571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528DF7C4-F93C-9A05-B387-F330714D32C1}"/>
              </a:ext>
            </a:extLst>
          </p:cNvPr>
          <p:cNvSpPr/>
          <p:nvPr/>
        </p:nvSpPr>
        <p:spPr>
          <a:xfrm>
            <a:off x="2566216" y="2408733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469905-9A22-2216-C95B-F9CEE12A8EE4}"/>
              </a:ext>
            </a:extLst>
          </p:cNvPr>
          <p:cNvSpPr/>
          <p:nvPr/>
        </p:nvSpPr>
        <p:spPr>
          <a:xfrm>
            <a:off x="2128685" y="28610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C0C44B-9026-9CE0-01AA-C6111103BAF2}"/>
              </a:ext>
            </a:extLst>
          </p:cNvPr>
          <p:cNvSpPr/>
          <p:nvPr/>
        </p:nvSpPr>
        <p:spPr>
          <a:xfrm>
            <a:off x="2777603" y="296408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4115F4-C22E-C306-965D-D4B8C0D9C324}"/>
              </a:ext>
            </a:extLst>
          </p:cNvPr>
          <p:cNvSpPr/>
          <p:nvPr/>
        </p:nvSpPr>
        <p:spPr>
          <a:xfrm>
            <a:off x="1403555" y="343866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2E8414-D629-960C-BDBA-0AF92ACDB7D3}"/>
              </a:ext>
            </a:extLst>
          </p:cNvPr>
          <p:cNvSpPr/>
          <p:nvPr/>
        </p:nvSpPr>
        <p:spPr>
          <a:xfrm>
            <a:off x="2453146" y="338687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00E44-E8A0-3DBA-086F-7F92B366E946}"/>
              </a:ext>
            </a:extLst>
          </p:cNvPr>
          <p:cNvSpPr/>
          <p:nvPr/>
        </p:nvSpPr>
        <p:spPr>
          <a:xfrm>
            <a:off x="1071724" y="2300752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099024-0BCE-2DBE-A57A-C0C04F5A341F}"/>
              </a:ext>
            </a:extLst>
          </p:cNvPr>
          <p:cNvSpPr/>
          <p:nvPr/>
        </p:nvSpPr>
        <p:spPr>
          <a:xfrm>
            <a:off x="1354399" y="266024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E7DCC6-396C-0C93-0FD7-81EC39D47E02}"/>
              </a:ext>
            </a:extLst>
          </p:cNvPr>
          <p:cNvSpPr/>
          <p:nvPr/>
        </p:nvSpPr>
        <p:spPr>
          <a:xfrm>
            <a:off x="1632163" y="234219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2A56E3-71CF-EDCB-A6A5-4C7AFA22B3D2}"/>
              </a:ext>
            </a:extLst>
          </p:cNvPr>
          <p:cNvCxnSpPr/>
          <p:nvPr/>
        </p:nvCxnSpPr>
        <p:spPr>
          <a:xfrm>
            <a:off x="1995950" y="1956621"/>
            <a:ext cx="0" cy="219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03E909-F0DE-E144-1190-60DF4CC02C04}"/>
                  </a:ext>
                </a:extLst>
              </p:cNvPr>
              <p:cNvSpPr txBox="1"/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03E909-F0DE-E144-1190-60DF4CC02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F9B87E-DD37-E270-B1BD-AE09E9D42261}"/>
              </a:ext>
            </a:extLst>
          </p:cNvPr>
          <p:cNvCxnSpPr/>
          <p:nvPr/>
        </p:nvCxnSpPr>
        <p:spPr>
          <a:xfrm>
            <a:off x="707924" y="3190226"/>
            <a:ext cx="1288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772E29-5FD1-84FE-4858-CAF86D821896}"/>
                  </a:ext>
                </a:extLst>
              </p:cNvPr>
              <p:cNvSpPr txBox="1"/>
              <p:nvPr/>
            </p:nvSpPr>
            <p:spPr>
              <a:xfrm>
                <a:off x="265475" y="2974090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772E29-5FD1-84FE-4858-CAF86D82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75" y="2974090"/>
                <a:ext cx="4031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BA1270-DB90-BC34-91E1-D4DE30857C18}"/>
                  </a:ext>
                </a:extLst>
              </p:cNvPr>
              <p:cNvSpPr/>
              <p:nvPr/>
            </p:nvSpPr>
            <p:spPr>
              <a:xfrm>
                <a:off x="5515907" y="1451381"/>
                <a:ext cx="993053" cy="5347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BA1270-DB90-BC34-91E1-D4DE30857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907" y="1451381"/>
                <a:ext cx="993053" cy="5347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5D3A4E88-E3BA-BF8D-B27C-8D3B222F6E2C}"/>
              </a:ext>
            </a:extLst>
          </p:cNvPr>
          <p:cNvSpPr/>
          <p:nvPr/>
        </p:nvSpPr>
        <p:spPr>
          <a:xfrm>
            <a:off x="6508960" y="2382083"/>
            <a:ext cx="993053" cy="5347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1750FF-892B-60BC-E2C7-92B03CD4B361}"/>
              </a:ext>
            </a:extLst>
          </p:cNvPr>
          <p:cNvSpPr/>
          <p:nvPr/>
        </p:nvSpPr>
        <p:spPr>
          <a:xfrm>
            <a:off x="6892416" y="2536383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DC0A8A-0EE1-C5DE-CDF6-B922306721C9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6012434" y="1986118"/>
            <a:ext cx="993053" cy="395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252091-7509-5F17-A48C-FE33FE6BAA48}"/>
              </a:ext>
            </a:extLst>
          </p:cNvPr>
          <p:cNvSpPr txBox="1"/>
          <p:nvPr/>
        </p:nvSpPr>
        <p:spPr>
          <a:xfrm>
            <a:off x="6489289" y="1884154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41D3B02-1142-07DD-7C1E-05C6CF855C55}"/>
                  </a:ext>
                </a:extLst>
              </p:cNvPr>
              <p:cNvSpPr/>
              <p:nvPr/>
            </p:nvSpPr>
            <p:spPr>
              <a:xfrm>
                <a:off x="4685081" y="2382082"/>
                <a:ext cx="993053" cy="5347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41D3B02-1142-07DD-7C1E-05C6CF855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081" y="2382082"/>
                <a:ext cx="993053" cy="5347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93ABB1-8C95-4579-7C2E-09A869C78290}"/>
              </a:ext>
            </a:extLst>
          </p:cNvPr>
          <p:cNvCxnSpPr>
            <a:stCxn id="28" idx="4"/>
            <a:endCxn id="40" idx="0"/>
          </p:cNvCxnSpPr>
          <p:nvPr/>
        </p:nvCxnSpPr>
        <p:spPr>
          <a:xfrm flipH="1">
            <a:off x="5181608" y="1986118"/>
            <a:ext cx="830826" cy="395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6B660E-4D69-E091-A94F-AA64CF27F0E7}"/>
              </a:ext>
            </a:extLst>
          </p:cNvPr>
          <p:cNvSpPr txBox="1"/>
          <p:nvPr/>
        </p:nvSpPr>
        <p:spPr>
          <a:xfrm>
            <a:off x="4999709" y="192869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A079CC-7081-E2E0-DD36-F9FBE8E8DCCD}"/>
              </a:ext>
            </a:extLst>
          </p:cNvPr>
          <p:cNvSpPr/>
          <p:nvPr/>
        </p:nvSpPr>
        <p:spPr>
          <a:xfrm>
            <a:off x="5447905" y="3329110"/>
            <a:ext cx="993053" cy="5347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BE4E60-249A-FAC2-B451-21F81CEEE560}"/>
              </a:ext>
            </a:extLst>
          </p:cNvPr>
          <p:cNvSpPr/>
          <p:nvPr/>
        </p:nvSpPr>
        <p:spPr>
          <a:xfrm>
            <a:off x="3953404" y="3317882"/>
            <a:ext cx="993053" cy="5347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7991BF-C344-1BDE-44AE-9627EEB79CAF}"/>
              </a:ext>
            </a:extLst>
          </p:cNvPr>
          <p:cNvCxnSpPr>
            <a:stCxn id="40" idx="4"/>
            <a:endCxn id="45" idx="0"/>
          </p:cNvCxnSpPr>
          <p:nvPr/>
        </p:nvCxnSpPr>
        <p:spPr>
          <a:xfrm flipH="1">
            <a:off x="4449931" y="2916819"/>
            <a:ext cx="731677" cy="4010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7F6B93-6CA4-B14E-4F7E-260DBD914BE6}"/>
              </a:ext>
            </a:extLst>
          </p:cNvPr>
          <p:cNvCxnSpPr>
            <a:stCxn id="40" idx="4"/>
            <a:endCxn id="44" idx="0"/>
          </p:cNvCxnSpPr>
          <p:nvPr/>
        </p:nvCxnSpPr>
        <p:spPr>
          <a:xfrm>
            <a:off x="5181608" y="2916819"/>
            <a:ext cx="762824" cy="4122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15D87F-9FFA-506C-794B-9B17D0E2F345}"/>
              </a:ext>
            </a:extLst>
          </p:cNvPr>
          <p:cNvSpPr/>
          <p:nvPr/>
        </p:nvSpPr>
        <p:spPr>
          <a:xfrm>
            <a:off x="5831363" y="3472182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3BDFCCF-45A8-D8C0-79EF-BF542F5D6044}"/>
              </a:ext>
            </a:extLst>
          </p:cNvPr>
          <p:cNvSpPr/>
          <p:nvPr/>
        </p:nvSpPr>
        <p:spPr>
          <a:xfrm>
            <a:off x="4336860" y="3472179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92630B-BB1A-0240-08EA-B57C870D5F84}"/>
              </a:ext>
            </a:extLst>
          </p:cNvPr>
          <p:cNvSpPr txBox="1"/>
          <p:nvPr/>
        </p:nvSpPr>
        <p:spPr>
          <a:xfrm>
            <a:off x="4132409" y="294131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854A28-9EFF-73C4-D3B0-CB5495B29505}"/>
              </a:ext>
            </a:extLst>
          </p:cNvPr>
          <p:cNvSpPr txBox="1"/>
          <p:nvPr/>
        </p:nvSpPr>
        <p:spPr>
          <a:xfrm>
            <a:off x="5874327" y="295262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701F2B-0DCA-C683-617A-4A154373947D}"/>
              </a:ext>
            </a:extLst>
          </p:cNvPr>
          <p:cNvSpPr txBox="1"/>
          <p:nvPr/>
        </p:nvSpPr>
        <p:spPr>
          <a:xfrm>
            <a:off x="6398034" y="1268828"/>
            <a:ext cx="144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Root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BD815C-65FB-01F7-D13D-97EABC87AA00}"/>
              </a:ext>
            </a:extLst>
          </p:cNvPr>
          <p:cNvSpPr txBox="1"/>
          <p:nvPr/>
        </p:nvSpPr>
        <p:spPr>
          <a:xfrm>
            <a:off x="7047693" y="1812350"/>
            <a:ext cx="111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Terminal Node / Leaf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CF02DE-6B6C-ECDD-5C72-940AE8CCBBCB}"/>
              </a:ext>
            </a:extLst>
          </p:cNvPr>
          <p:cNvSpPr txBox="1"/>
          <p:nvPr/>
        </p:nvSpPr>
        <p:spPr>
          <a:xfrm>
            <a:off x="3908931" y="3881876"/>
            <a:ext cx="109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Terminal Node / Leaf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13B30F-F78C-9E5B-9FE4-B84B20E5B0A0}"/>
              </a:ext>
            </a:extLst>
          </p:cNvPr>
          <p:cNvSpPr txBox="1"/>
          <p:nvPr/>
        </p:nvSpPr>
        <p:spPr>
          <a:xfrm>
            <a:off x="5548507" y="3881875"/>
            <a:ext cx="109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Terminal Node / Leaf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ADDCCB-4DCF-5226-8F0A-EAA77D3F5F4F}"/>
              </a:ext>
            </a:extLst>
          </p:cNvPr>
          <p:cNvSpPr txBox="1"/>
          <p:nvPr/>
        </p:nvSpPr>
        <p:spPr>
          <a:xfrm>
            <a:off x="3922035" y="2316451"/>
            <a:ext cx="107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Decision Node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D1EB55-06EC-1274-9F6B-3DB43A6D16BF}"/>
              </a:ext>
            </a:extLst>
          </p:cNvPr>
          <p:cNvCxnSpPr>
            <a:cxnSpLocks/>
          </p:cNvCxnSpPr>
          <p:nvPr/>
        </p:nvCxnSpPr>
        <p:spPr>
          <a:xfrm>
            <a:off x="8436076" y="1526526"/>
            <a:ext cx="0" cy="2445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12AD683-9D0D-026B-40C3-72DAFC94334D}"/>
              </a:ext>
            </a:extLst>
          </p:cNvPr>
          <p:cNvSpPr txBox="1"/>
          <p:nvPr/>
        </p:nvSpPr>
        <p:spPr>
          <a:xfrm>
            <a:off x="7669783" y="3881875"/>
            <a:ext cx="7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512F73-6A4C-7044-344D-02FB5177220B}"/>
              </a:ext>
            </a:extLst>
          </p:cNvPr>
          <p:cNvSpPr/>
          <p:nvPr/>
        </p:nvSpPr>
        <p:spPr>
          <a:xfrm>
            <a:off x="8379131" y="1430554"/>
            <a:ext cx="96273" cy="96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F9E3C5-F1CB-7641-A3D6-CF135282FCA8}"/>
              </a:ext>
            </a:extLst>
          </p:cNvPr>
          <p:cNvSpPr/>
          <p:nvPr/>
        </p:nvSpPr>
        <p:spPr>
          <a:xfrm>
            <a:off x="8384045" y="2598399"/>
            <a:ext cx="96273" cy="96273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695492B-9E47-9797-1D69-6182FBACBB69}"/>
              </a:ext>
            </a:extLst>
          </p:cNvPr>
          <p:cNvSpPr/>
          <p:nvPr/>
        </p:nvSpPr>
        <p:spPr>
          <a:xfrm>
            <a:off x="8379130" y="3596478"/>
            <a:ext cx="96273" cy="96273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7A1D08-C298-ABD2-000D-EB027F5468F6}"/>
              </a:ext>
            </a:extLst>
          </p:cNvPr>
          <p:cNvSpPr txBox="1"/>
          <p:nvPr/>
        </p:nvSpPr>
        <p:spPr>
          <a:xfrm>
            <a:off x="8532245" y="2446199"/>
            <a:ext cx="33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34E3ED-A9E3-726A-7A7E-FE950598951B}"/>
              </a:ext>
            </a:extLst>
          </p:cNvPr>
          <p:cNvSpPr txBox="1"/>
          <p:nvPr/>
        </p:nvSpPr>
        <p:spPr>
          <a:xfrm>
            <a:off x="8541162" y="3462181"/>
            <a:ext cx="33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73A2E4A-E1C8-8DB4-8075-5126ACBDAD88}"/>
              </a:ext>
            </a:extLst>
          </p:cNvPr>
          <p:cNvSpPr/>
          <p:nvPr/>
        </p:nvSpPr>
        <p:spPr>
          <a:xfrm>
            <a:off x="943904" y="375077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4DEEE38-DEFA-92D4-4EAE-BAF28EE48846}"/>
              </a:ext>
            </a:extLst>
          </p:cNvPr>
          <p:cNvSpPr/>
          <p:nvPr/>
        </p:nvSpPr>
        <p:spPr>
          <a:xfrm>
            <a:off x="623735" y="136897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655182-F33F-74F2-07B8-3B3241D115BD}"/>
              </a:ext>
            </a:extLst>
          </p:cNvPr>
          <p:cNvSpPr txBox="1"/>
          <p:nvPr/>
        </p:nvSpPr>
        <p:spPr>
          <a:xfrm>
            <a:off x="891311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A20696-66F8-5BEC-159A-C766289C4B69}"/>
              </a:ext>
            </a:extLst>
          </p:cNvPr>
          <p:cNvSpPr/>
          <p:nvPr/>
        </p:nvSpPr>
        <p:spPr>
          <a:xfrm>
            <a:off x="1989961" y="138318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608C5B-BC57-AAA2-26DC-601E28DDEF61}"/>
              </a:ext>
            </a:extLst>
          </p:cNvPr>
          <p:cNvSpPr txBox="1"/>
          <p:nvPr/>
        </p:nvSpPr>
        <p:spPr>
          <a:xfrm>
            <a:off x="2290143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4" grpId="0"/>
      <p:bldP spid="65" grpId="0" animBg="1"/>
      <p:bldP spid="66" grpId="0" animBg="1"/>
      <p:bldP spid="67" grpId="0" animBg="1"/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59AC-17E2-BC24-19D1-71475959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8041-BB7E-5BD1-1762-A3B70090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28213"/>
            <a:ext cx="8534400" cy="2976380"/>
          </a:xfrm>
        </p:spPr>
        <p:txBody>
          <a:bodyPr>
            <a:no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the California Housing dataset</a:t>
            </a:r>
          </a:p>
          <a:p>
            <a:pPr marL="449263" indent="0">
              <a:buNone/>
            </a:pP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Target: ['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 </a:t>
            </a:r>
          </a:p>
          <a:p>
            <a:pPr marL="449263" indent="0">
              <a:buNone/>
            </a:pP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['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HouseAge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AveRooms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AveBedrms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</a:p>
          <a:p>
            <a:pPr marL="1425575" indent="0">
              <a:buNone/>
            </a:pP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'Population’, '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AveOccup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'Latitude', 'Longitude’]</a:t>
            </a:r>
          </a:p>
          <a:p>
            <a:pPr marL="0" indent="0">
              <a:buNone/>
            </a:pPr>
            <a:endParaRPr lang="en-SG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MedInc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as the input feature and “</a:t>
            </a:r>
            <a:r>
              <a:rPr lang="en-SG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MedHouseVal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as the target output.</a:t>
            </a:r>
          </a:p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a regression tree to depth 2.</a:t>
            </a:r>
          </a:p>
          <a:p>
            <a:r>
              <a:rPr 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your results with results generated by “from </a:t>
            </a:r>
            <a:r>
              <a:rPr lang="en-SG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sklearn.tree</a:t>
            </a:r>
            <a:r>
              <a:rPr 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SG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DecisionTreeRegressor</a:t>
            </a:r>
            <a:r>
              <a:rPr lang="en-SG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using the “squared error” criterion.</a:t>
            </a:r>
            <a:endParaRPr lang="en-SG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2C05-F3ED-EE1A-09A6-740F8461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31D91-6761-A3A3-4AA7-BBA4D0351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226" y="1603047"/>
            <a:ext cx="3464356" cy="259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A3898-E234-E760-97A3-9BDDF3C07324}"/>
              </a:ext>
            </a:extLst>
          </p:cNvPr>
          <p:cNvSpPr txBox="1"/>
          <p:nvPr/>
        </p:nvSpPr>
        <p:spPr>
          <a:xfrm>
            <a:off x="4082846" y="1468336"/>
            <a:ext cx="280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tree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depth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FFBA9E-BC17-7303-5D69-2C0BBEC21DA0}"/>
                  </a:ext>
                </a:extLst>
              </p:cNvPr>
              <p:cNvSpPr/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FFBA9E-BC17-7303-5D69-2C0BBEC21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4CD937-357A-AFD7-55D1-DFFD8E618A8F}"/>
                  </a:ext>
                </a:extLst>
              </p:cNvPr>
              <p:cNvSpPr/>
              <p:nvPr/>
            </p:nvSpPr>
            <p:spPr>
              <a:xfrm>
                <a:off x="4518920" y="2735078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4CD937-357A-AFD7-55D1-DFFD8E618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20" y="2735078"/>
                <a:ext cx="963562" cy="504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D35FA3-193D-F355-5410-F75CC688FDE5}"/>
                  </a:ext>
                </a:extLst>
              </p:cNvPr>
              <p:cNvSpPr/>
              <p:nvPr/>
            </p:nvSpPr>
            <p:spPr>
              <a:xfrm>
                <a:off x="6745602" y="2706437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D35FA3-193D-F355-5410-F75CC688F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602" y="2706437"/>
                <a:ext cx="963562" cy="504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AC1A98D-88B3-55BF-A12A-4BA1E0074202}"/>
                  </a:ext>
                </a:extLst>
              </p:cNvPr>
              <p:cNvSpPr/>
              <p:nvPr/>
            </p:nvSpPr>
            <p:spPr>
              <a:xfrm>
                <a:off x="3950458" y="3565158"/>
                <a:ext cx="1050243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AC1A98D-88B3-55BF-A12A-4BA1E0074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58" y="3565158"/>
                <a:ext cx="1050243" cy="504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FCA8D-E36A-9DE5-DD31-5E5D0987E93E}"/>
                  </a:ext>
                </a:extLst>
              </p:cNvPr>
              <p:cNvSpPr/>
              <p:nvPr/>
            </p:nvSpPr>
            <p:spPr>
              <a:xfrm>
                <a:off x="5063799" y="3565158"/>
                <a:ext cx="1050243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E8FCA8D-E36A-9DE5-DD31-5E5D0987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799" y="3565158"/>
                <a:ext cx="1050243" cy="504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12F5A0-CB0E-D954-F68D-F93F9D0EC2E8}"/>
                  </a:ext>
                </a:extLst>
              </p:cNvPr>
              <p:cNvSpPr/>
              <p:nvPr/>
            </p:nvSpPr>
            <p:spPr>
              <a:xfrm>
                <a:off x="6177140" y="3565158"/>
                <a:ext cx="1050243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12F5A0-CB0E-D954-F68D-F93F9D0EC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140" y="3565158"/>
                <a:ext cx="1050243" cy="504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868F1-0607-8540-E2B6-294D842D5B1E}"/>
                  </a:ext>
                </a:extLst>
              </p:cNvPr>
              <p:cNvSpPr/>
              <p:nvPr/>
            </p:nvSpPr>
            <p:spPr>
              <a:xfrm>
                <a:off x="7290481" y="3565157"/>
                <a:ext cx="1050243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𝑅𝑅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868F1-0607-8540-E2B6-294D842D5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1" y="3565157"/>
                <a:ext cx="1050243" cy="504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11CBB-22C9-E925-002E-E64BC7BE2198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4475580" y="3239078"/>
            <a:ext cx="525121" cy="3260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363DE-640F-7C77-4648-D85B96B4862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5000701" y="3239078"/>
            <a:ext cx="588220" cy="3260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F55877-16B6-1F7A-E00E-987C841E4E20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5000701" y="2488459"/>
            <a:ext cx="1133005" cy="24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0E6279-2F24-08E5-200C-AEA7236EC5F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6133706" y="2488459"/>
            <a:ext cx="1093677" cy="2179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3765E5-3466-1544-B3FB-CDDF6713DDB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702262" y="3210437"/>
            <a:ext cx="525121" cy="3547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FC5A48-1E03-3227-3AAB-90C1C070331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7227383" y="3210437"/>
            <a:ext cx="588220" cy="3547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38B57C-89E5-032B-D13D-7687CA5B9149}"/>
              </a:ext>
            </a:extLst>
          </p:cNvPr>
          <p:cNvSpPr txBox="1"/>
          <p:nvPr/>
        </p:nvSpPr>
        <p:spPr>
          <a:xfrm>
            <a:off x="5153973" y="2396940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7470BF-6FEE-992F-1999-37E442AB7163}"/>
              </a:ext>
            </a:extLst>
          </p:cNvPr>
          <p:cNvSpPr txBox="1"/>
          <p:nvPr/>
        </p:nvSpPr>
        <p:spPr>
          <a:xfrm>
            <a:off x="6684741" y="239743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1E1867-00C0-52AA-DF5B-2C13BFCCE84F}"/>
              </a:ext>
            </a:extLst>
          </p:cNvPr>
          <p:cNvSpPr txBox="1"/>
          <p:nvPr/>
        </p:nvSpPr>
        <p:spPr>
          <a:xfrm>
            <a:off x="4337298" y="323652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CA7E23-6D64-1D15-BEE4-8E0787668A38}"/>
              </a:ext>
            </a:extLst>
          </p:cNvPr>
          <p:cNvSpPr txBox="1"/>
          <p:nvPr/>
        </p:nvSpPr>
        <p:spPr>
          <a:xfrm>
            <a:off x="6526607" y="323222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C1DA7-0553-E217-0F8F-16FA7443FE3B}"/>
              </a:ext>
            </a:extLst>
          </p:cNvPr>
          <p:cNvSpPr txBox="1"/>
          <p:nvPr/>
        </p:nvSpPr>
        <p:spPr>
          <a:xfrm>
            <a:off x="7515745" y="322801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C5333-3623-89EE-6628-3B7FCB270966}"/>
              </a:ext>
            </a:extLst>
          </p:cNvPr>
          <p:cNvSpPr txBox="1"/>
          <p:nvPr/>
        </p:nvSpPr>
        <p:spPr>
          <a:xfrm>
            <a:off x="5371069" y="32365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FB593E-BA26-FCD4-4368-9DAF5953D593}"/>
              </a:ext>
            </a:extLst>
          </p:cNvPr>
          <p:cNvCxnSpPr>
            <a:cxnSpLocks/>
          </p:cNvCxnSpPr>
          <p:nvPr/>
        </p:nvCxnSpPr>
        <p:spPr>
          <a:xfrm>
            <a:off x="1948411" y="1710813"/>
            <a:ext cx="0" cy="22733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D3F096-F584-8E97-049E-C895034A26E0}"/>
              </a:ext>
            </a:extLst>
          </p:cNvPr>
          <p:cNvCxnSpPr>
            <a:cxnSpLocks/>
          </p:cNvCxnSpPr>
          <p:nvPr/>
        </p:nvCxnSpPr>
        <p:spPr>
          <a:xfrm>
            <a:off x="8672666" y="2133600"/>
            <a:ext cx="0" cy="2202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70C91C1-1855-38D7-3B38-21BA35AB0186}"/>
              </a:ext>
            </a:extLst>
          </p:cNvPr>
          <p:cNvSpPr txBox="1"/>
          <p:nvPr/>
        </p:nvSpPr>
        <p:spPr>
          <a:xfrm>
            <a:off x="8231811" y="4336026"/>
            <a:ext cx="56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Depth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C5F6AA-660C-0410-AA9B-7FAB2701BE64}"/>
              </a:ext>
            </a:extLst>
          </p:cNvPr>
          <p:cNvSpPr/>
          <p:nvPr/>
        </p:nvSpPr>
        <p:spPr>
          <a:xfrm>
            <a:off x="8633338" y="2902180"/>
            <a:ext cx="84898" cy="84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4A1CB3-10C9-CBF7-AC7D-32715BC8BD5A}"/>
              </a:ext>
            </a:extLst>
          </p:cNvPr>
          <p:cNvSpPr/>
          <p:nvPr/>
        </p:nvSpPr>
        <p:spPr>
          <a:xfrm>
            <a:off x="8638258" y="3811666"/>
            <a:ext cx="84898" cy="84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123575-0E77-7640-AE8D-3415102D1AAA}"/>
              </a:ext>
            </a:extLst>
          </p:cNvPr>
          <p:cNvSpPr txBox="1"/>
          <p:nvPr/>
        </p:nvSpPr>
        <p:spPr>
          <a:xfrm>
            <a:off x="8737167" y="28061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0B6F6D-04F9-53C0-E18A-22265C00FFAB}"/>
              </a:ext>
            </a:extLst>
          </p:cNvPr>
          <p:cNvSpPr txBox="1"/>
          <p:nvPr/>
        </p:nvSpPr>
        <p:spPr>
          <a:xfrm>
            <a:off x="8734101" y="37007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7402AF-4D0A-7C20-617E-592051D1EC1F}"/>
                  </a:ext>
                </a:extLst>
              </p:cNvPr>
              <p:cNvSpPr txBox="1"/>
              <p:nvPr/>
            </p:nvSpPr>
            <p:spPr>
              <a:xfrm>
                <a:off x="1763692" y="4003822"/>
                <a:ext cx="4087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7402AF-4D0A-7C20-617E-592051D1E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92" y="4003822"/>
                <a:ext cx="40876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7704EC-AE48-8140-70C5-274065F3F341}"/>
              </a:ext>
            </a:extLst>
          </p:cNvPr>
          <p:cNvCxnSpPr>
            <a:cxnSpLocks/>
          </p:cNvCxnSpPr>
          <p:nvPr/>
        </p:nvCxnSpPr>
        <p:spPr>
          <a:xfrm>
            <a:off x="1088088" y="1724278"/>
            <a:ext cx="0" cy="22733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AC1D16-6F85-53F1-191D-D04314FD67F1}"/>
                  </a:ext>
                </a:extLst>
              </p:cNvPr>
              <p:cNvSpPr txBox="1"/>
              <p:nvPr/>
            </p:nvSpPr>
            <p:spPr>
              <a:xfrm>
                <a:off x="883705" y="4003822"/>
                <a:ext cx="3705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AC1D16-6F85-53F1-191D-D04314FD6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5" y="4003822"/>
                <a:ext cx="37055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A9B9474-E1B4-3F2C-C61F-5BB485B14816}"/>
              </a:ext>
            </a:extLst>
          </p:cNvPr>
          <p:cNvCxnSpPr>
            <a:cxnSpLocks/>
          </p:cNvCxnSpPr>
          <p:nvPr/>
        </p:nvCxnSpPr>
        <p:spPr>
          <a:xfrm>
            <a:off x="2784152" y="1724277"/>
            <a:ext cx="0" cy="22733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326EC-E99E-B543-B809-0BE3B4FCE48C}"/>
                  </a:ext>
                </a:extLst>
              </p:cNvPr>
              <p:cNvSpPr txBox="1"/>
              <p:nvPr/>
            </p:nvSpPr>
            <p:spPr>
              <a:xfrm>
                <a:off x="2598876" y="3997622"/>
                <a:ext cx="383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2326EC-E99E-B543-B809-0BE3B4FC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76" y="3997622"/>
                <a:ext cx="38375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1C34A40-042E-2AA5-59F2-B5D46787D41A}"/>
              </a:ext>
            </a:extLst>
          </p:cNvPr>
          <p:cNvCxnSpPr>
            <a:cxnSpLocks/>
          </p:cNvCxnSpPr>
          <p:nvPr/>
        </p:nvCxnSpPr>
        <p:spPr>
          <a:xfrm>
            <a:off x="452284" y="3565157"/>
            <a:ext cx="6358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7A2447-A7AB-C294-A881-8F107A799003}"/>
              </a:ext>
            </a:extLst>
          </p:cNvPr>
          <p:cNvCxnSpPr>
            <a:cxnSpLocks/>
          </p:cNvCxnSpPr>
          <p:nvPr/>
        </p:nvCxnSpPr>
        <p:spPr>
          <a:xfrm>
            <a:off x="1088088" y="2987078"/>
            <a:ext cx="8603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BC5C37-F463-4513-C92A-F80E8BBD0A2F}"/>
              </a:ext>
            </a:extLst>
          </p:cNvPr>
          <p:cNvCxnSpPr>
            <a:cxnSpLocks/>
          </p:cNvCxnSpPr>
          <p:nvPr/>
        </p:nvCxnSpPr>
        <p:spPr>
          <a:xfrm>
            <a:off x="1948411" y="2571750"/>
            <a:ext cx="83574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7153112-4A51-A7A6-FD49-902EB0970D8C}"/>
              </a:ext>
            </a:extLst>
          </p:cNvPr>
          <p:cNvCxnSpPr>
            <a:cxnSpLocks/>
          </p:cNvCxnSpPr>
          <p:nvPr/>
        </p:nvCxnSpPr>
        <p:spPr>
          <a:xfrm>
            <a:off x="2784152" y="2133600"/>
            <a:ext cx="8832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1AAED1-3737-41A3-CDF0-CB60C49EA674}"/>
              </a:ext>
            </a:extLst>
          </p:cNvPr>
          <p:cNvCxnSpPr/>
          <p:nvPr/>
        </p:nvCxnSpPr>
        <p:spPr>
          <a:xfrm>
            <a:off x="1088088" y="2987078"/>
            <a:ext cx="0" cy="5780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B8AB675-6F05-D2E9-4B5F-AD5C752C7597}"/>
              </a:ext>
            </a:extLst>
          </p:cNvPr>
          <p:cNvCxnSpPr/>
          <p:nvPr/>
        </p:nvCxnSpPr>
        <p:spPr>
          <a:xfrm>
            <a:off x="1948411" y="2571750"/>
            <a:ext cx="0" cy="4153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E3412E-014D-D1DD-B32A-E0D226A5B735}"/>
              </a:ext>
            </a:extLst>
          </p:cNvPr>
          <p:cNvCxnSpPr/>
          <p:nvPr/>
        </p:nvCxnSpPr>
        <p:spPr>
          <a:xfrm>
            <a:off x="2784152" y="2133600"/>
            <a:ext cx="0" cy="43815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2C05-F3ED-EE1A-09A6-740F8461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31D91-6761-A3A3-4AA7-BBA4D0351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226" y="1603047"/>
            <a:ext cx="3464356" cy="259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A3898-E234-E760-97A3-9BDDF3C07324}"/>
              </a:ext>
            </a:extLst>
          </p:cNvPr>
          <p:cNvSpPr txBox="1"/>
          <p:nvPr/>
        </p:nvSpPr>
        <p:spPr>
          <a:xfrm>
            <a:off x="4082846" y="1468336"/>
            <a:ext cx="34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split thresholds?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FFBA9E-BC17-7303-5D69-2C0BBEC21DA0}"/>
                  </a:ext>
                </a:extLst>
              </p:cNvPr>
              <p:cNvSpPr/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FFBA9E-BC17-7303-5D69-2C0BBEC21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FB593E-BA26-FCD4-4368-9DAF5953D593}"/>
              </a:ext>
            </a:extLst>
          </p:cNvPr>
          <p:cNvCxnSpPr>
            <a:cxnSpLocks/>
          </p:cNvCxnSpPr>
          <p:nvPr/>
        </p:nvCxnSpPr>
        <p:spPr>
          <a:xfrm>
            <a:off x="1948411" y="1710813"/>
            <a:ext cx="0" cy="22733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B8741E-0E24-F147-8D78-1C04D157046C}"/>
                  </a:ext>
                </a:extLst>
              </p:cNvPr>
              <p:cNvSpPr txBox="1"/>
              <p:nvPr/>
            </p:nvSpPr>
            <p:spPr>
              <a:xfrm>
                <a:off x="1763692" y="4003822"/>
                <a:ext cx="4087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B8741E-0E24-F147-8D78-1C04D157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92" y="4003822"/>
                <a:ext cx="4087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1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0839-CA37-6C9B-C727-D9EA2047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DC3F-F41A-A934-1BFB-11542038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428686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67E2-D3ED-6A3C-D9FB-521CACBCF45A}"/>
              </a:ext>
            </a:extLst>
          </p:cNvPr>
          <p:cNvSpPr txBox="1"/>
          <p:nvPr/>
        </p:nvSpPr>
        <p:spPr>
          <a:xfrm>
            <a:off x="4082846" y="1468336"/>
            <a:ext cx="34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split thresholds?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/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976C6612-A036-0E17-8C85-107D6640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2" y="1837668"/>
            <a:ext cx="3685106" cy="27638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43F25-3AB9-12F0-1C98-B56104150068}"/>
              </a:ext>
            </a:extLst>
          </p:cNvPr>
          <p:cNvCxnSpPr>
            <a:cxnSpLocks/>
          </p:cNvCxnSpPr>
          <p:nvPr/>
        </p:nvCxnSpPr>
        <p:spPr>
          <a:xfrm>
            <a:off x="1297855" y="1915635"/>
            <a:ext cx="0" cy="23611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007BE2-A771-3FB2-B495-BC8411F172FF}"/>
              </a:ext>
            </a:extLst>
          </p:cNvPr>
          <p:cNvCxnSpPr/>
          <p:nvPr/>
        </p:nvCxnSpPr>
        <p:spPr>
          <a:xfrm>
            <a:off x="628650" y="4159045"/>
            <a:ext cx="66920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DC348-AE38-0DDF-3266-A8B5E815D4D5}"/>
              </a:ext>
            </a:extLst>
          </p:cNvPr>
          <p:cNvCxnSpPr/>
          <p:nvPr/>
        </p:nvCxnSpPr>
        <p:spPr>
          <a:xfrm>
            <a:off x="1297855" y="3087329"/>
            <a:ext cx="2635048" cy="0"/>
          </a:xfrm>
          <a:prstGeom prst="line">
            <a:avLst/>
          </a:prstGeom>
          <a:ln w="12700">
            <a:solidFill>
              <a:srgbClr val="ED7F0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CD5A0-52C2-D3CF-389B-D5854871978E}"/>
              </a:ext>
            </a:extLst>
          </p:cNvPr>
          <p:cNvCxnSpPr/>
          <p:nvPr/>
        </p:nvCxnSpPr>
        <p:spPr>
          <a:xfrm>
            <a:off x="1297855" y="3067665"/>
            <a:ext cx="0" cy="109138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/>
              <p:nvPr/>
            </p:nvSpPr>
            <p:spPr>
              <a:xfrm>
                <a:off x="4105780" y="2726873"/>
                <a:ext cx="4595768" cy="174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split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=2: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3+4+8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3−5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4−5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8−5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=2)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3.5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80" y="2726873"/>
                <a:ext cx="4595768" cy="1747594"/>
              </a:xfrm>
              <a:prstGeom prst="rect">
                <a:avLst/>
              </a:prstGeom>
              <a:blipFill>
                <a:blip r:embed="rId4"/>
                <a:stretch>
                  <a:fillRect l="-1105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2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0839-CA37-6C9B-C727-D9EA2047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DC3F-F41A-A934-1BFB-11542038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428686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67E2-D3ED-6A3C-D9FB-521CACBCF45A}"/>
              </a:ext>
            </a:extLst>
          </p:cNvPr>
          <p:cNvSpPr txBox="1"/>
          <p:nvPr/>
        </p:nvSpPr>
        <p:spPr>
          <a:xfrm>
            <a:off x="4082846" y="1468336"/>
            <a:ext cx="34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split thresholds?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/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976C6612-A036-0E17-8C85-107D6640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2" y="1837668"/>
            <a:ext cx="3685106" cy="27638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43F25-3AB9-12F0-1C98-B56104150068}"/>
              </a:ext>
            </a:extLst>
          </p:cNvPr>
          <p:cNvCxnSpPr>
            <a:cxnSpLocks/>
          </p:cNvCxnSpPr>
          <p:nvPr/>
        </p:nvCxnSpPr>
        <p:spPr>
          <a:xfrm>
            <a:off x="2290913" y="1916591"/>
            <a:ext cx="0" cy="23611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007BE2-A771-3FB2-B495-BC8411F172FF}"/>
              </a:ext>
            </a:extLst>
          </p:cNvPr>
          <p:cNvCxnSpPr>
            <a:cxnSpLocks/>
          </p:cNvCxnSpPr>
          <p:nvPr/>
        </p:nvCxnSpPr>
        <p:spPr>
          <a:xfrm>
            <a:off x="628650" y="3982066"/>
            <a:ext cx="166226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DC348-AE38-0DDF-3266-A8B5E815D4D5}"/>
              </a:ext>
            </a:extLst>
          </p:cNvPr>
          <p:cNvCxnSpPr>
            <a:cxnSpLocks/>
          </p:cNvCxnSpPr>
          <p:nvPr/>
        </p:nvCxnSpPr>
        <p:spPr>
          <a:xfrm>
            <a:off x="2290913" y="2736705"/>
            <a:ext cx="1641990" cy="0"/>
          </a:xfrm>
          <a:prstGeom prst="line">
            <a:avLst/>
          </a:prstGeom>
          <a:ln w="12700">
            <a:solidFill>
              <a:srgbClr val="ED7F0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CD5A0-52C2-D3CF-389B-D5854871978E}"/>
              </a:ext>
            </a:extLst>
          </p:cNvPr>
          <p:cNvCxnSpPr>
            <a:cxnSpLocks/>
          </p:cNvCxnSpPr>
          <p:nvPr/>
        </p:nvCxnSpPr>
        <p:spPr>
          <a:xfrm>
            <a:off x="2290913" y="2736705"/>
            <a:ext cx="0" cy="124536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/>
              <p:nvPr/>
            </p:nvSpPr>
            <p:spPr>
              <a:xfrm>
                <a:off x="4105780" y="2726873"/>
                <a:ext cx="4595768" cy="197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split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=4: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2+3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=2.5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4+8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2−2.5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3−2.5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=0.25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8−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=4)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∗0.25+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∗4=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2.125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80" y="2726873"/>
                <a:ext cx="4595768" cy="1973104"/>
              </a:xfrm>
              <a:prstGeom prst="rect">
                <a:avLst/>
              </a:prstGeom>
              <a:blipFill>
                <a:blip r:embed="rId4"/>
                <a:stretch>
                  <a:fillRect l="-1105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0839-CA37-6C9B-C727-D9EA2047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DC3F-F41A-A934-1BFB-11542038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428686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67E2-D3ED-6A3C-D9FB-521CACBCF45A}"/>
              </a:ext>
            </a:extLst>
          </p:cNvPr>
          <p:cNvSpPr txBox="1"/>
          <p:nvPr/>
        </p:nvSpPr>
        <p:spPr>
          <a:xfrm>
            <a:off x="4082846" y="1468336"/>
            <a:ext cx="34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split thresholds?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/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976C6612-A036-0E17-8C85-107D6640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2" y="1837668"/>
            <a:ext cx="3685106" cy="27638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43F25-3AB9-12F0-1C98-B56104150068}"/>
              </a:ext>
            </a:extLst>
          </p:cNvPr>
          <p:cNvCxnSpPr>
            <a:cxnSpLocks/>
          </p:cNvCxnSpPr>
          <p:nvPr/>
        </p:nvCxnSpPr>
        <p:spPr>
          <a:xfrm>
            <a:off x="3283970" y="1916324"/>
            <a:ext cx="0" cy="23611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007BE2-A771-3FB2-B495-BC8411F172FF}"/>
              </a:ext>
            </a:extLst>
          </p:cNvPr>
          <p:cNvCxnSpPr>
            <a:cxnSpLocks/>
          </p:cNvCxnSpPr>
          <p:nvPr/>
        </p:nvCxnSpPr>
        <p:spPr>
          <a:xfrm>
            <a:off x="628650" y="3814918"/>
            <a:ext cx="26553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DC348-AE38-0DDF-3266-A8B5E815D4D5}"/>
              </a:ext>
            </a:extLst>
          </p:cNvPr>
          <p:cNvCxnSpPr>
            <a:cxnSpLocks/>
          </p:cNvCxnSpPr>
          <p:nvPr/>
        </p:nvCxnSpPr>
        <p:spPr>
          <a:xfrm>
            <a:off x="3283970" y="2028783"/>
            <a:ext cx="648933" cy="0"/>
          </a:xfrm>
          <a:prstGeom prst="line">
            <a:avLst/>
          </a:prstGeom>
          <a:ln w="12700">
            <a:solidFill>
              <a:srgbClr val="ED7F0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CD5A0-52C2-D3CF-389B-D5854871978E}"/>
              </a:ext>
            </a:extLst>
          </p:cNvPr>
          <p:cNvCxnSpPr>
            <a:cxnSpLocks/>
          </p:cNvCxnSpPr>
          <p:nvPr/>
        </p:nvCxnSpPr>
        <p:spPr>
          <a:xfrm>
            <a:off x="3283970" y="2028783"/>
            <a:ext cx="0" cy="178613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/>
              <p:nvPr/>
            </p:nvSpPr>
            <p:spPr>
              <a:xfrm>
                <a:off x="4105780" y="2726873"/>
                <a:ext cx="4595768" cy="1746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split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=6: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2+3+4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2−3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3−3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4−3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=6)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780" y="2726873"/>
                <a:ext cx="4595768" cy="1746504"/>
              </a:xfrm>
              <a:prstGeom prst="rect">
                <a:avLst/>
              </a:prstGeom>
              <a:blipFill>
                <a:blip r:embed="rId4"/>
                <a:stretch>
                  <a:fillRect l="-1105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963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0839-CA37-6C9B-C727-D9EA2047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DC3F-F41A-A934-1BFB-11542038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428686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F67E2-D3ED-6A3C-D9FB-521CACBCF45A}"/>
              </a:ext>
            </a:extLst>
          </p:cNvPr>
          <p:cNvSpPr txBox="1"/>
          <p:nvPr/>
        </p:nvSpPr>
        <p:spPr>
          <a:xfrm>
            <a:off x="4082846" y="1468336"/>
            <a:ext cx="34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split thresholds?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/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AF4003B-0FD8-B8EE-40BA-3E90C8A33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976C6612-A036-0E17-8C85-107D6640E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2" y="1837668"/>
            <a:ext cx="3685106" cy="27638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E43F25-3AB9-12F0-1C98-B56104150068}"/>
              </a:ext>
            </a:extLst>
          </p:cNvPr>
          <p:cNvCxnSpPr>
            <a:cxnSpLocks/>
          </p:cNvCxnSpPr>
          <p:nvPr/>
        </p:nvCxnSpPr>
        <p:spPr>
          <a:xfrm>
            <a:off x="3283970" y="1916324"/>
            <a:ext cx="0" cy="23611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007BE2-A771-3FB2-B495-BC8411F172FF}"/>
              </a:ext>
            </a:extLst>
          </p:cNvPr>
          <p:cNvCxnSpPr>
            <a:cxnSpLocks/>
          </p:cNvCxnSpPr>
          <p:nvPr/>
        </p:nvCxnSpPr>
        <p:spPr>
          <a:xfrm>
            <a:off x="628650" y="3814918"/>
            <a:ext cx="26553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DC348-AE38-0DDF-3266-A8B5E815D4D5}"/>
              </a:ext>
            </a:extLst>
          </p:cNvPr>
          <p:cNvCxnSpPr>
            <a:cxnSpLocks/>
          </p:cNvCxnSpPr>
          <p:nvPr/>
        </p:nvCxnSpPr>
        <p:spPr>
          <a:xfrm>
            <a:off x="3283970" y="2028783"/>
            <a:ext cx="648933" cy="0"/>
          </a:xfrm>
          <a:prstGeom prst="line">
            <a:avLst/>
          </a:prstGeom>
          <a:ln w="12700">
            <a:solidFill>
              <a:srgbClr val="ED7F0D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CD5A0-52C2-D3CF-389B-D5854871978E}"/>
              </a:ext>
            </a:extLst>
          </p:cNvPr>
          <p:cNvCxnSpPr>
            <a:cxnSpLocks/>
          </p:cNvCxnSpPr>
          <p:nvPr/>
        </p:nvCxnSpPr>
        <p:spPr>
          <a:xfrm>
            <a:off x="3283970" y="2028783"/>
            <a:ext cx="0" cy="178613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/>
              <p:nvPr/>
            </p:nvSpPr>
            <p:spPr>
              <a:xfrm>
                <a:off x="4857135" y="2726873"/>
                <a:ext cx="3844413" cy="80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=2)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=3.5</m:t>
                    </m:r>
                  </m:oMath>
                </a14:m>
                <a:r>
                  <a:rPr lang="en-US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=4)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=2.125</m:t>
                    </m:r>
                  </m:oMath>
                </a14:m>
                <a:r>
                  <a:rPr lang="en-US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=6)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en-US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EFFED7-DA81-D0C7-F720-0BCA4E10D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135" y="2726873"/>
                <a:ext cx="3844413" cy="800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0AB6FB-D8D9-3BF9-A55B-E179C3B3AEF6}"/>
              </a:ext>
            </a:extLst>
          </p:cNvPr>
          <p:cNvSpPr txBox="1"/>
          <p:nvPr/>
        </p:nvSpPr>
        <p:spPr>
          <a:xfrm>
            <a:off x="4171336" y="3625641"/>
            <a:ext cx="4274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SG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SG" sz="16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split thresholds between data points</a:t>
            </a:r>
            <a:r>
              <a:rPr lang="en-SG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select the one that yields the </a:t>
            </a:r>
            <a:r>
              <a:rPr lang="en-SG" sz="16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MSE</a:t>
            </a:r>
            <a:r>
              <a:rPr lang="en-SG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38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2C05-F3ED-EE1A-09A6-740F8461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31D91-6761-A3A3-4AA7-BBA4D0351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226" y="1603047"/>
            <a:ext cx="3464356" cy="25982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A3898-E234-E760-97A3-9BDDF3C07324}"/>
              </a:ext>
            </a:extLst>
          </p:cNvPr>
          <p:cNvSpPr txBox="1"/>
          <p:nvPr/>
        </p:nvSpPr>
        <p:spPr>
          <a:xfrm>
            <a:off x="4082846" y="1468336"/>
            <a:ext cx="3464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find the split thresholds?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FFBA9E-BC17-7303-5D69-2C0BBEC21DA0}"/>
                  </a:ext>
                </a:extLst>
              </p:cNvPr>
              <p:cNvSpPr/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FFBA9E-BC17-7303-5D69-2C0BBEC21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925" y="1984459"/>
                <a:ext cx="963562" cy="504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E7D12-70BE-11B3-5BF7-0AA7D0D7AA69}"/>
              </a:ext>
            </a:extLst>
          </p:cNvPr>
          <p:cNvCxnSpPr>
            <a:cxnSpLocks/>
          </p:cNvCxnSpPr>
          <p:nvPr/>
        </p:nvCxnSpPr>
        <p:spPr>
          <a:xfrm>
            <a:off x="2158891" y="1720645"/>
            <a:ext cx="0" cy="227334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18511F-B1AA-27A5-A701-8637F368AE80}"/>
                  </a:ext>
                </a:extLst>
              </p:cNvPr>
              <p:cNvSpPr txBox="1"/>
              <p:nvPr/>
            </p:nvSpPr>
            <p:spPr>
              <a:xfrm>
                <a:off x="1954508" y="4027977"/>
                <a:ext cx="4087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18511F-B1AA-27A5-A701-8637F368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08" y="4027977"/>
                <a:ext cx="4087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E9EB0C-2F31-E975-3B85-3979DE363F73}"/>
              </a:ext>
            </a:extLst>
          </p:cNvPr>
          <p:cNvCxnSpPr>
            <a:cxnSpLocks/>
          </p:cNvCxnSpPr>
          <p:nvPr/>
        </p:nvCxnSpPr>
        <p:spPr>
          <a:xfrm>
            <a:off x="481166" y="3224981"/>
            <a:ext cx="16777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74AE35-5169-314F-85AD-12C0A044B27C}"/>
              </a:ext>
            </a:extLst>
          </p:cNvPr>
          <p:cNvCxnSpPr>
            <a:cxnSpLocks/>
          </p:cNvCxnSpPr>
          <p:nvPr/>
        </p:nvCxnSpPr>
        <p:spPr>
          <a:xfrm>
            <a:off x="2158891" y="2488459"/>
            <a:ext cx="149870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144E64-D136-20F8-095D-B804D49FD4AB}"/>
              </a:ext>
            </a:extLst>
          </p:cNvPr>
          <p:cNvCxnSpPr>
            <a:cxnSpLocks/>
          </p:cNvCxnSpPr>
          <p:nvPr/>
        </p:nvCxnSpPr>
        <p:spPr>
          <a:xfrm>
            <a:off x="2158891" y="2488459"/>
            <a:ext cx="0" cy="7365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36CC97-5FFE-F845-CD5F-AF1E1F337B4C}"/>
              </a:ext>
            </a:extLst>
          </p:cNvPr>
          <p:cNvSpPr txBox="1"/>
          <p:nvPr/>
        </p:nvSpPr>
        <p:spPr>
          <a:xfrm>
            <a:off x="4082846" y="2763316"/>
            <a:ext cx="4472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SG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split thresholds between data points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select the one that yields the 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MSE</a:t>
            </a:r>
            <a:r>
              <a:rPr lang="en-S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36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D91E-94A6-108B-96FE-B402BF93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F8DA-486F-B7CF-B7D0-63E88D41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70" y="1379051"/>
            <a:ext cx="8122059" cy="2976380"/>
          </a:xfrm>
        </p:spPr>
        <p:txBody>
          <a:bodyPr>
            <a:normAutofit/>
          </a:bodyPr>
          <a:lstStyle/>
          <a:p>
            <a:r>
              <a:rPr lang="en-SG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IRIS dataset and perform the following tasks. </a:t>
            </a:r>
            <a:endParaRPr lang="en-SG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Both"/>
            </a:pPr>
            <a:r>
              <a:rPr lang="en-SG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database into two sets: 80% of samples for training, and 20% of samples for testing.</a:t>
            </a:r>
          </a:p>
          <a:p>
            <a:pPr marL="342900" indent="-342900">
              <a:buAutoNum type="alphaLcParenBoth"/>
            </a:pPr>
            <a:r>
              <a:rPr lang="en-SG" sz="16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decision tree classifier (</a:t>
            </a:r>
            <a:r>
              <a:rPr lang="en-SG" sz="1600" dirty="0" err="1">
                <a:solidFill>
                  <a:srgbClr val="211E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tree.DecisionTreeClassifier</a:t>
            </a:r>
            <a:r>
              <a:rPr lang="en-SG" sz="16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SG" sz="1600" dirty="0" err="1">
                <a:solidFill>
                  <a:srgbClr val="211E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SG" sz="1600" dirty="0">
                <a:solidFill>
                  <a:srgbClr val="21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using the training set with a max depth of 4 based on the “entropy” criterion.</a:t>
            </a:r>
          </a:p>
          <a:p>
            <a:pPr marL="342900" indent="-342900">
              <a:buAutoNum type="alphaLcParenBoth"/>
            </a:pPr>
            <a:r>
              <a:rPr lang="en-SG" sz="1600" dirty="0">
                <a:solidFill>
                  <a:srgbClr val="211E1E"/>
                </a:solidFill>
                <a:effectLst/>
                <a:latin typeface="TimesNewRomanPSMT"/>
              </a:rPr>
              <a:t>Compute the training and test accuracies. You can use </a:t>
            </a:r>
            <a:r>
              <a:rPr lang="en-SG" sz="1600" dirty="0" err="1">
                <a:solidFill>
                  <a:srgbClr val="211E1E"/>
                </a:solidFill>
                <a:effectLst/>
                <a:latin typeface="CourierNewPSMT" panose="02070309020205020404" pitchFamily="49" charset="0"/>
              </a:rPr>
              <a:t>accuracy_score</a:t>
            </a:r>
            <a:r>
              <a:rPr lang="en-SG" sz="1600" dirty="0">
                <a:solidFill>
                  <a:srgbClr val="211E1E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SG" sz="1600" dirty="0">
                <a:solidFill>
                  <a:srgbClr val="211E1E"/>
                </a:solidFill>
                <a:effectLst/>
                <a:latin typeface="TimesNewRomanPSMT"/>
              </a:rPr>
              <a:t>from </a:t>
            </a:r>
            <a:r>
              <a:rPr lang="en-SG" sz="1600" dirty="0" err="1">
                <a:solidFill>
                  <a:srgbClr val="211E1E"/>
                </a:solidFill>
                <a:effectLst/>
                <a:latin typeface="CourierNewPSMT" panose="02070309020205020404" pitchFamily="49" charset="0"/>
              </a:rPr>
              <a:t>sklearn.metrics</a:t>
            </a:r>
            <a:r>
              <a:rPr lang="en-SG" sz="1600" dirty="0">
                <a:solidFill>
                  <a:srgbClr val="211E1E"/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SG" sz="1600" dirty="0">
                <a:solidFill>
                  <a:srgbClr val="211E1E"/>
                </a:solidFill>
                <a:effectLst/>
                <a:latin typeface="TimesNewRomanPSMT"/>
              </a:rPr>
              <a:t>for accuracy computation.</a:t>
            </a:r>
          </a:p>
          <a:p>
            <a:pPr marL="342900" indent="-342900">
              <a:buFontTx/>
              <a:buAutoNum type="alphaLcParenBoth"/>
            </a:pPr>
            <a:r>
              <a:rPr lang="en-SG" sz="1600" dirty="0">
                <a:solidFill>
                  <a:srgbClr val="211E1E"/>
                </a:solidFill>
                <a:effectLst/>
                <a:latin typeface="TimesNewRomanPSMT"/>
              </a:rPr>
              <a:t>Plot the tree using </a:t>
            </a:r>
            <a:r>
              <a:rPr lang="en-SG" sz="1600" dirty="0" err="1">
                <a:solidFill>
                  <a:schemeClr val="tx1"/>
                </a:solidFill>
                <a:effectLst/>
                <a:latin typeface="CourierNewPSMT" panose="02070309020205020404" pitchFamily="49" charset="0"/>
              </a:rPr>
              <a:t>tree.plot_tree</a:t>
            </a:r>
            <a:r>
              <a:rPr lang="en-SG" sz="1600" dirty="0">
                <a:effectLst/>
                <a:latin typeface="CourierNewPSMT" panose="02070309020205020404" pitchFamily="49" charset="0"/>
              </a:rPr>
              <a:t>.</a:t>
            </a:r>
            <a:endParaRPr lang="en-SG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4227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169C-CE93-A5DC-880C-103E2A05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95FA-A224-DDA2-2F79-37BF281C7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89422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IRIS data: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4 features: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petal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width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petal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height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sedal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width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sedal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height</m:t>
                            </m:r>
                          </m:e>
                        </m:eqArr>
                      </m:e>
                    </m:d>
                  </m:oMath>
                </a14:m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S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95FA-A224-DDA2-2F79-37BF281C7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89422"/>
              </a:xfrm>
              <a:blipFill>
                <a:blip r:embed="rId2"/>
                <a:stretch>
                  <a:fillRect t="-28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6BC7B-8228-FFF7-CBEA-3657903C3C69}"/>
                  </a:ext>
                </a:extLst>
              </p:cNvPr>
              <p:cNvSpPr txBox="1"/>
              <p:nvPr/>
            </p:nvSpPr>
            <p:spPr>
              <a:xfrm>
                <a:off x="4983010" y="2417523"/>
                <a:ext cx="3532340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3 classes: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pt-BR"/>
                              <m:t>Iris</m:t>
                            </m:r>
                            <m:r>
                              <m:rPr>
                                <m:nor/>
                              </m:rPr>
                              <a:rPr lang="pt-BR"/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/>
                              <m:t>setosa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BR"/>
                              <m:t>Iris</m:t>
                            </m:r>
                            <m:r>
                              <m:rPr>
                                <m:nor/>
                              </m:rPr>
                              <a:rPr lang="pt-BR"/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/>
                              <m:t>versicolor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pt-BR"/>
                              <m:t>Iris</m:t>
                            </m:r>
                            <m:r>
                              <m:rPr>
                                <m:nor/>
                              </m:rPr>
                              <a:rPr lang="pt-BR"/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/>
                              <m:t>virginica</m:t>
                            </m:r>
                          </m:e>
                        </m:eqArr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6BC7B-8228-FFF7-CBEA-3657903C3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010" y="2417523"/>
                <a:ext cx="3532340" cy="976614"/>
              </a:xfrm>
              <a:prstGeom prst="rect">
                <a:avLst/>
              </a:prstGeom>
              <a:blipFill>
                <a:blip r:embed="rId3"/>
                <a:stretch>
                  <a:fillRect l="-13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E6C4EA-B0A3-FF24-1723-9DC341410218}"/>
              </a:ext>
            </a:extLst>
          </p:cNvPr>
          <p:cNvSpPr txBox="1"/>
          <p:nvPr/>
        </p:nvSpPr>
        <p:spPr>
          <a:xfrm>
            <a:off x="1503123" y="1828800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9EDC4-2853-95BB-79EA-97D36A90C593}"/>
              </a:ext>
            </a:extLst>
          </p:cNvPr>
          <p:cNvSpPr txBox="1"/>
          <p:nvPr/>
        </p:nvSpPr>
        <p:spPr>
          <a:xfrm>
            <a:off x="5338175" y="1828800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733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0C33-91E6-F6E0-6C07-93C3BCFC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9A70-F2A4-D14C-FB93-001E32BD1BB5}"/>
              </a:ext>
            </a:extLst>
          </p:cNvPr>
          <p:cNvCxnSpPr/>
          <p:nvPr/>
        </p:nvCxnSpPr>
        <p:spPr>
          <a:xfrm flipV="1">
            <a:off x="707924" y="1956621"/>
            <a:ext cx="0" cy="2172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DCF38-958A-7ACA-DFCE-96D688772840}"/>
              </a:ext>
            </a:extLst>
          </p:cNvPr>
          <p:cNvCxnSpPr>
            <a:cxnSpLocks/>
          </p:cNvCxnSpPr>
          <p:nvPr/>
        </p:nvCxnSpPr>
        <p:spPr>
          <a:xfrm>
            <a:off x="707924" y="4139382"/>
            <a:ext cx="25268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/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/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E122E5-0F35-8CC1-AD2E-C3526C6BB2BB}"/>
              </a:ext>
            </a:extLst>
          </p:cNvPr>
          <p:cNvSpPr/>
          <p:nvPr/>
        </p:nvSpPr>
        <p:spPr>
          <a:xfrm>
            <a:off x="2566216" y="2408733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0735D-018A-0DC7-3D14-0C5E76A3302E}"/>
              </a:ext>
            </a:extLst>
          </p:cNvPr>
          <p:cNvSpPr/>
          <p:nvPr/>
        </p:nvSpPr>
        <p:spPr>
          <a:xfrm>
            <a:off x="2128685" y="28610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8B1E4-CDF3-1958-B0E6-9CAD59666006}"/>
              </a:ext>
            </a:extLst>
          </p:cNvPr>
          <p:cNvSpPr/>
          <p:nvPr/>
        </p:nvSpPr>
        <p:spPr>
          <a:xfrm>
            <a:off x="2777603" y="296408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2F82DC-E3E8-44B9-6557-67624F81F585}"/>
              </a:ext>
            </a:extLst>
          </p:cNvPr>
          <p:cNvSpPr/>
          <p:nvPr/>
        </p:nvSpPr>
        <p:spPr>
          <a:xfrm>
            <a:off x="1403555" y="343866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28FEB3-1250-A4BC-6EAA-E33CE47C4138}"/>
              </a:ext>
            </a:extLst>
          </p:cNvPr>
          <p:cNvSpPr/>
          <p:nvPr/>
        </p:nvSpPr>
        <p:spPr>
          <a:xfrm>
            <a:off x="2453146" y="338687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848E6-2E59-3D88-725A-E50274E3451C}"/>
              </a:ext>
            </a:extLst>
          </p:cNvPr>
          <p:cNvSpPr/>
          <p:nvPr/>
        </p:nvSpPr>
        <p:spPr>
          <a:xfrm>
            <a:off x="1071724" y="2300752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34F70-B79D-B3C2-79F2-BDA9873A6405}"/>
              </a:ext>
            </a:extLst>
          </p:cNvPr>
          <p:cNvSpPr/>
          <p:nvPr/>
        </p:nvSpPr>
        <p:spPr>
          <a:xfrm>
            <a:off x="1354399" y="266024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57ABC-6357-5EF4-FAFB-B98E0C8B2326}"/>
              </a:ext>
            </a:extLst>
          </p:cNvPr>
          <p:cNvSpPr/>
          <p:nvPr/>
        </p:nvSpPr>
        <p:spPr>
          <a:xfrm>
            <a:off x="1632163" y="234219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89185-5A4A-626B-407D-303EDF9D9BBB}"/>
              </a:ext>
            </a:extLst>
          </p:cNvPr>
          <p:cNvCxnSpPr/>
          <p:nvPr/>
        </p:nvCxnSpPr>
        <p:spPr>
          <a:xfrm>
            <a:off x="1995950" y="1956621"/>
            <a:ext cx="0" cy="219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/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F92974-A953-70C3-124C-61182902AD4F}"/>
              </a:ext>
            </a:extLst>
          </p:cNvPr>
          <p:cNvSpPr/>
          <p:nvPr/>
        </p:nvSpPr>
        <p:spPr>
          <a:xfrm>
            <a:off x="943904" y="375077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E559BE-91A8-EE69-9B80-3E58BB4DC1A5}"/>
              </a:ext>
            </a:extLst>
          </p:cNvPr>
          <p:cNvSpPr/>
          <p:nvPr/>
        </p:nvSpPr>
        <p:spPr>
          <a:xfrm>
            <a:off x="4532182" y="1715120"/>
            <a:ext cx="1246586" cy="105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B72348-1D30-8CBF-DB06-3ADDFC464C3E}"/>
              </a:ext>
            </a:extLst>
          </p:cNvPr>
          <p:cNvSpPr/>
          <p:nvPr/>
        </p:nvSpPr>
        <p:spPr>
          <a:xfrm>
            <a:off x="5643722" y="3220394"/>
            <a:ext cx="1116974" cy="9215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3066D-1E42-99C4-F387-4A6173D3B75A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155475" y="2767288"/>
            <a:ext cx="1046734" cy="4531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/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62304D2-FA5E-0378-3107-3011496C7176}"/>
              </a:ext>
            </a:extLst>
          </p:cNvPr>
          <p:cNvSpPr/>
          <p:nvPr/>
        </p:nvSpPr>
        <p:spPr>
          <a:xfrm>
            <a:off x="3819843" y="3220393"/>
            <a:ext cx="1189693" cy="9288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6E363-8A6D-8D9A-97D9-80686B58CC6D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414690" y="2767288"/>
            <a:ext cx="740785" cy="4531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/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163DA02-55F0-4022-400C-4FFD403281D5}"/>
              </a:ext>
            </a:extLst>
          </p:cNvPr>
          <p:cNvSpPr/>
          <p:nvPr/>
        </p:nvSpPr>
        <p:spPr>
          <a:xfrm>
            <a:off x="5857479" y="342894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01D95A-3BEA-ECC2-E23A-C0B1E6E95378}"/>
              </a:ext>
            </a:extLst>
          </p:cNvPr>
          <p:cNvSpPr/>
          <p:nvPr/>
        </p:nvSpPr>
        <p:spPr>
          <a:xfrm>
            <a:off x="5921307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C0F1C3-C08A-92C3-B3A3-E0898FB7FACB}"/>
              </a:ext>
            </a:extLst>
          </p:cNvPr>
          <p:cNvSpPr/>
          <p:nvPr/>
        </p:nvSpPr>
        <p:spPr>
          <a:xfrm>
            <a:off x="6252953" y="3362326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184E13-E27C-09BA-03FC-4B602745437C}"/>
              </a:ext>
            </a:extLst>
          </p:cNvPr>
          <p:cNvSpPr/>
          <p:nvPr/>
        </p:nvSpPr>
        <p:spPr>
          <a:xfrm>
            <a:off x="6282812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2DB0D7-B948-B706-0FA6-07E4E38BE3EC}"/>
              </a:ext>
            </a:extLst>
          </p:cNvPr>
          <p:cNvSpPr/>
          <p:nvPr/>
        </p:nvSpPr>
        <p:spPr>
          <a:xfrm>
            <a:off x="4566533" y="34049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9A78B-C6DB-6B15-F6FE-499293351862}"/>
              </a:ext>
            </a:extLst>
          </p:cNvPr>
          <p:cNvSpPr/>
          <p:nvPr/>
        </p:nvSpPr>
        <p:spPr>
          <a:xfrm>
            <a:off x="3932350" y="3589084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175679-7BBF-14DF-BEE1-8484B46AF9D6}"/>
              </a:ext>
            </a:extLst>
          </p:cNvPr>
          <p:cNvSpPr/>
          <p:nvPr/>
        </p:nvSpPr>
        <p:spPr>
          <a:xfrm>
            <a:off x="4271007" y="3750216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7B65B4-8542-EE3C-6E44-4046FD52009B}"/>
              </a:ext>
            </a:extLst>
          </p:cNvPr>
          <p:cNvSpPr/>
          <p:nvPr/>
        </p:nvSpPr>
        <p:spPr>
          <a:xfrm>
            <a:off x="4193460" y="327781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ED4F0B-5BC6-1E3D-1045-0D0F3E749611}"/>
              </a:ext>
            </a:extLst>
          </p:cNvPr>
          <p:cNvSpPr/>
          <p:nvPr/>
        </p:nvSpPr>
        <p:spPr>
          <a:xfrm>
            <a:off x="4601495" y="369933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547617-C716-0DE4-3A4C-62EB74AAC1B5}"/>
              </a:ext>
            </a:extLst>
          </p:cNvPr>
          <p:cNvSpPr/>
          <p:nvPr/>
        </p:nvSpPr>
        <p:spPr>
          <a:xfrm>
            <a:off x="5353955" y="18384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5C581-48F3-3DE1-0E96-F131A8E10C4C}"/>
              </a:ext>
            </a:extLst>
          </p:cNvPr>
          <p:cNvSpPr/>
          <p:nvPr/>
        </p:nvSpPr>
        <p:spPr>
          <a:xfrm>
            <a:off x="5174999" y="244666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F9818C-9D5D-A79B-14A8-9D71632BF717}"/>
              </a:ext>
            </a:extLst>
          </p:cNvPr>
          <p:cNvSpPr/>
          <p:nvPr/>
        </p:nvSpPr>
        <p:spPr>
          <a:xfrm>
            <a:off x="5279909" y="211685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E62A9-FF4B-1971-3A88-EEEC7397FA8A}"/>
              </a:ext>
            </a:extLst>
          </p:cNvPr>
          <p:cNvSpPr/>
          <p:nvPr/>
        </p:nvSpPr>
        <p:spPr>
          <a:xfrm>
            <a:off x="5009536" y="210998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C7A87C-CC8A-16A9-D671-70C981624505}"/>
              </a:ext>
            </a:extLst>
          </p:cNvPr>
          <p:cNvSpPr/>
          <p:nvPr/>
        </p:nvSpPr>
        <p:spPr>
          <a:xfrm>
            <a:off x="5445372" y="233419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FC11F-005E-0012-3108-0B511CC64F46}"/>
              </a:ext>
            </a:extLst>
          </p:cNvPr>
          <p:cNvSpPr/>
          <p:nvPr/>
        </p:nvSpPr>
        <p:spPr>
          <a:xfrm>
            <a:off x="4714566" y="188674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4A8070-72B2-1C4E-6E87-0DAA0A9E83C8}"/>
              </a:ext>
            </a:extLst>
          </p:cNvPr>
          <p:cNvSpPr/>
          <p:nvPr/>
        </p:nvSpPr>
        <p:spPr>
          <a:xfrm>
            <a:off x="4596032" y="2154535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31BCE4-E790-A13A-5451-E03EA55A4B1C}"/>
              </a:ext>
            </a:extLst>
          </p:cNvPr>
          <p:cNvSpPr/>
          <p:nvPr/>
        </p:nvSpPr>
        <p:spPr>
          <a:xfrm>
            <a:off x="4827634" y="242216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08C412-3582-C600-B1A6-7056C560F8B1}"/>
              </a:ext>
            </a:extLst>
          </p:cNvPr>
          <p:cNvSpPr/>
          <p:nvPr/>
        </p:nvSpPr>
        <p:spPr>
          <a:xfrm>
            <a:off x="5053770" y="176850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2A4DC4-8E70-599A-1473-0FEED9886F85}"/>
              </a:ext>
            </a:extLst>
          </p:cNvPr>
          <p:cNvSpPr txBox="1"/>
          <p:nvPr/>
        </p:nvSpPr>
        <p:spPr>
          <a:xfrm>
            <a:off x="5353955" y="1474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33E162-7D00-E3FF-5A4E-8F80B415DD7B}"/>
              </a:ext>
            </a:extLst>
          </p:cNvPr>
          <p:cNvSpPr txBox="1"/>
          <p:nvPr/>
        </p:nvSpPr>
        <p:spPr>
          <a:xfrm>
            <a:off x="3608727" y="31093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EB1547-47D7-8A80-CFB0-14CDBEDA17A7}"/>
              </a:ext>
            </a:extLst>
          </p:cNvPr>
          <p:cNvSpPr txBox="1"/>
          <p:nvPr/>
        </p:nvSpPr>
        <p:spPr>
          <a:xfrm>
            <a:off x="6508951" y="30156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/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/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/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D2092ECB-2E1E-3AE9-FE01-257CC3E95695}"/>
              </a:ext>
            </a:extLst>
          </p:cNvPr>
          <p:cNvSpPr txBox="1"/>
          <p:nvPr/>
        </p:nvSpPr>
        <p:spPr>
          <a:xfrm>
            <a:off x="6839377" y="1523003"/>
            <a:ext cx="20250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Impurity Measurements: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Misclassification rate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21950C-7D5B-FEC7-A9AB-D8ED2EEBAD16}"/>
              </a:ext>
            </a:extLst>
          </p:cNvPr>
          <p:cNvSpPr/>
          <p:nvPr/>
        </p:nvSpPr>
        <p:spPr>
          <a:xfrm>
            <a:off x="623735" y="136897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88E7F2-12A4-846B-31BC-50FC130F6E28}"/>
              </a:ext>
            </a:extLst>
          </p:cNvPr>
          <p:cNvSpPr txBox="1"/>
          <p:nvPr/>
        </p:nvSpPr>
        <p:spPr>
          <a:xfrm>
            <a:off x="891311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81025-0262-57CD-54ED-4AE7568BFC36}"/>
              </a:ext>
            </a:extLst>
          </p:cNvPr>
          <p:cNvSpPr/>
          <p:nvPr/>
        </p:nvSpPr>
        <p:spPr>
          <a:xfrm>
            <a:off x="1989961" y="138318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F4D49B-54C3-E14A-D647-422ACBEA3B26}"/>
              </a:ext>
            </a:extLst>
          </p:cNvPr>
          <p:cNvSpPr txBox="1"/>
          <p:nvPr/>
        </p:nvSpPr>
        <p:spPr>
          <a:xfrm>
            <a:off x="2290143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11019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6" grpId="0" animBg="1"/>
      <p:bldP spid="28" grpId="0"/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74" grpId="0"/>
      <p:bldP spid="75" grpId="0"/>
      <p:bldP spid="76" grpId="0"/>
      <p:bldP spid="77" grpId="0"/>
      <p:bldP spid="78" grpId="0"/>
      <p:bldP spid="7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0C9F-9B99-D739-8CF9-142CC426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DF578B-1635-9D7C-AF5E-C9393C3F0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2375"/>
              </p:ext>
            </p:extLst>
          </p:nvPr>
        </p:nvGraphicFramePr>
        <p:xfrm>
          <a:off x="328381" y="1428290"/>
          <a:ext cx="8487237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598">
                  <a:extLst>
                    <a:ext uri="{9D8B030D-6E8A-4147-A177-3AD203B41FA5}">
                      <a16:colId xmlns:a16="http://schemas.microsoft.com/office/drawing/2014/main" val="1013804332"/>
                    </a:ext>
                  </a:extLst>
                </a:gridCol>
                <a:gridCol w="4845845">
                  <a:extLst>
                    <a:ext uri="{9D8B030D-6E8A-4147-A177-3AD203B41FA5}">
                      <a16:colId xmlns:a16="http://schemas.microsoft.com/office/drawing/2014/main" val="813990984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24145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5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iris_dataset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= </a:t>
                      </a:r>
                      <a:r>
                        <a:rPr lang="en-US" sz="135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load_iris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sklearn.datasets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6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 training set and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X_train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X_test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y_train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y_test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train_test_split</a:t>
                      </a:r>
                      <a:r>
                        <a:rPr lang="en-US" dirty="0"/>
                        <a:t>(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iris_dataset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['data’]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iris_dataset</a:t>
                      </a: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['target’], </a:t>
                      </a:r>
                      <a:r>
                        <a:rPr lang="en-US" u="none" dirty="0" err="1"/>
                        <a:t>test_size</a:t>
                      </a:r>
                      <a:r>
                        <a:rPr lang="en-US" u="none" dirty="0"/>
                        <a:t>=0.20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random_state</a:t>
                      </a:r>
                      <a:r>
                        <a:rPr lang="en-US" dirty="0"/>
                        <a:t>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sklearn.model_selection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0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dtree</a:t>
                      </a:r>
                      <a:r>
                        <a:rPr lang="en-US" dirty="0"/>
                        <a:t> = </a:t>
                      </a:r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DecisionTreeClassifier</a:t>
                      </a:r>
                      <a:r>
                        <a:rPr lang="en-US" dirty="0"/>
                        <a:t>(</a:t>
                      </a:r>
                      <a:r>
                        <a:rPr lang="en-US" u="none" dirty="0"/>
                        <a:t>criterion='entropy', </a:t>
                      </a:r>
                      <a:r>
                        <a:rPr lang="en-US" u="none" dirty="0" err="1"/>
                        <a:t>max_depth</a:t>
                      </a:r>
                      <a:r>
                        <a:rPr lang="en-US" u="none" dirty="0"/>
                        <a:t>=4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dtree</a:t>
                      </a:r>
                      <a:r>
                        <a:rPr lang="en-US" dirty="0"/>
                        <a:t> =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dtree</a:t>
                      </a:r>
                      <a:r>
                        <a:rPr lang="en-US" dirty="0" err="1"/>
                        <a:t>.</a:t>
                      </a:r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fit</a:t>
                      </a:r>
                      <a:r>
                        <a:rPr lang="en-US" dirty="0"/>
                        <a:t>(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X_train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y_train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sklearn.tree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3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dtree</a:t>
                      </a:r>
                      <a:r>
                        <a:rPr lang="en-US" dirty="0" err="1"/>
                        <a:t>.</a:t>
                      </a:r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predict</a:t>
                      </a:r>
                      <a:r>
                        <a:rPr lang="en-US" dirty="0"/>
                        <a:t>(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X_test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0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accuracy_score</a:t>
                      </a:r>
                      <a:r>
                        <a:rPr lang="en-US" dirty="0"/>
                        <a:t>(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y_test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y_pred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sklearn.metrics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9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 the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plot_tree</a:t>
                      </a:r>
                      <a:r>
                        <a:rPr lang="en-US" dirty="0"/>
                        <a:t>(</a:t>
                      </a:r>
                      <a:r>
                        <a:rPr lang="en-US" sz="11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dtree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sklearn.tree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8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2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0C33-91E6-F6E0-6C07-93C3BCFC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9A70-F2A4-D14C-FB93-001E32BD1BB5}"/>
              </a:ext>
            </a:extLst>
          </p:cNvPr>
          <p:cNvCxnSpPr/>
          <p:nvPr/>
        </p:nvCxnSpPr>
        <p:spPr>
          <a:xfrm flipV="1">
            <a:off x="707924" y="1956621"/>
            <a:ext cx="0" cy="2172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DCF38-958A-7ACA-DFCE-96D688772840}"/>
              </a:ext>
            </a:extLst>
          </p:cNvPr>
          <p:cNvCxnSpPr>
            <a:cxnSpLocks/>
          </p:cNvCxnSpPr>
          <p:nvPr/>
        </p:nvCxnSpPr>
        <p:spPr>
          <a:xfrm>
            <a:off x="707924" y="4139382"/>
            <a:ext cx="25268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/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/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E122E5-0F35-8CC1-AD2E-C3526C6BB2BB}"/>
              </a:ext>
            </a:extLst>
          </p:cNvPr>
          <p:cNvSpPr/>
          <p:nvPr/>
        </p:nvSpPr>
        <p:spPr>
          <a:xfrm>
            <a:off x="2566216" y="2408733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0735D-018A-0DC7-3D14-0C5E76A3302E}"/>
              </a:ext>
            </a:extLst>
          </p:cNvPr>
          <p:cNvSpPr/>
          <p:nvPr/>
        </p:nvSpPr>
        <p:spPr>
          <a:xfrm>
            <a:off x="2128685" y="28610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8B1E4-CDF3-1958-B0E6-9CAD59666006}"/>
              </a:ext>
            </a:extLst>
          </p:cNvPr>
          <p:cNvSpPr/>
          <p:nvPr/>
        </p:nvSpPr>
        <p:spPr>
          <a:xfrm>
            <a:off x="2777603" y="296408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2F82DC-E3E8-44B9-6557-67624F81F585}"/>
              </a:ext>
            </a:extLst>
          </p:cNvPr>
          <p:cNvSpPr/>
          <p:nvPr/>
        </p:nvSpPr>
        <p:spPr>
          <a:xfrm>
            <a:off x="1403555" y="343866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28FEB3-1250-A4BC-6EAA-E33CE47C4138}"/>
              </a:ext>
            </a:extLst>
          </p:cNvPr>
          <p:cNvSpPr/>
          <p:nvPr/>
        </p:nvSpPr>
        <p:spPr>
          <a:xfrm>
            <a:off x="2453146" y="338687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848E6-2E59-3D88-725A-E50274E3451C}"/>
              </a:ext>
            </a:extLst>
          </p:cNvPr>
          <p:cNvSpPr/>
          <p:nvPr/>
        </p:nvSpPr>
        <p:spPr>
          <a:xfrm>
            <a:off x="1071724" y="2300752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34F70-B79D-B3C2-79F2-BDA9873A6405}"/>
              </a:ext>
            </a:extLst>
          </p:cNvPr>
          <p:cNvSpPr/>
          <p:nvPr/>
        </p:nvSpPr>
        <p:spPr>
          <a:xfrm>
            <a:off x="1354399" y="266024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57ABC-6357-5EF4-FAFB-B98E0C8B2326}"/>
              </a:ext>
            </a:extLst>
          </p:cNvPr>
          <p:cNvSpPr/>
          <p:nvPr/>
        </p:nvSpPr>
        <p:spPr>
          <a:xfrm>
            <a:off x="1632163" y="234219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89185-5A4A-626B-407D-303EDF9D9BBB}"/>
              </a:ext>
            </a:extLst>
          </p:cNvPr>
          <p:cNvCxnSpPr/>
          <p:nvPr/>
        </p:nvCxnSpPr>
        <p:spPr>
          <a:xfrm>
            <a:off x="1995950" y="1956621"/>
            <a:ext cx="0" cy="219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/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F92974-A953-70C3-124C-61182902AD4F}"/>
              </a:ext>
            </a:extLst>
          </p:cNvPr>
          <p:cNvSpPr/>
          <p:nvPr/>
        </p:nvSpPr>
        <p:spPr>
          <a:xfrm>
            <a:off x="943904" y="375077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E559BE-91A8-EE69-9B80-3E58BB4DC1A5}"/>
              </a:ext>
            </a:extLst>
          </p:cNvPr>
          <p:cNvSpPr/>
          <p:nvPr/>
        </p:nvSpPr>
        <p:spPr>
          <a:xfrm>
            <a:off x="4532182" y="1715120"/>
            <a:ext cx="1246586" cy="105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B72348-1D30-8CBF-DB06-3ADDFC464C3E}"/>
              </a:ext>
            </a:extLst>
          </p:cNvPr>
          <p:cNvSpPr/>
          <p:nvPr/>
        </p:nvSpPr>
        <p:spPr>
          <a:xfrm>
            <a:off x="5643722" y="3220394"/>
            <a:ext cx="1116974" cy="9215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3066D-1E42-99C4-F387-4A6173D3B75A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155475" y="2767288"/>
            <a:ext cx="1046734" cy="4531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/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62304D2-FA5E-0378-3107-3011496C7176}"/>
              </a:ext>
            </a:extLst>
          </p:cNvPr>
          <p:cNvSpPr/>
          <p:nvPr/>
        </p:nvSpPr>
        <p:spPr>
          <a:xfrm>
            <a:off x="3819843" y="3220393"/>
            <a:ext cx="1189693" cy="9288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6E363-8A6D-8D9A-97D9-80686B58CC6D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414690" y="2767288"/>
            <a:ext cx="740785" cy="4531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/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163DA02-55F0-4022-400C-4FFD403281D5}"/>
              </a:ext>
            </a:extLst>
          </p:cNvPr>
          <p:cNvSpPr/>
          <p:nvPr/>
        </p:nvSpPr>
        <p:spPr>
          <a:xfrm>
            <a:off x="5857479" y="342894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01D95A-3BEA-ECC2-E23A-C0B1E6E95378}"/>
              </a:ext>
            </a:extLst>
          </p:cNvPr>
          <p:cNvSpPr/>
          <p:nvPr/>
        </p:nvSpPr>
        <p:spPr>
          <a:xfrm>
            <a:off x="5921307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C0F1C3-C08A-92C3-B3A3-E0898FB7FACB}"/>
              </a:ext>
            </a:extLst>
          </p:cNvPr>
          <p:cNvSpPr/>
          <p:nvPr/>
        </p:nvSpPr>
        <p:spPr>
          <a:xfrm>
            <a:off x="6252953" y="3362326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184E13-E27C-09BA-03FC-4B602745437C}"/>
              </a:ext>
            </a:extLst>
          </p:cNvPr>
          <p:cNvSpPr/>
          <p:nvPr/>
        </p:nvSpPr>
        <p:spPr>
          <a:xfrm>
            <a:off x="6282812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2DB0D7-B948-B706-0FA6-07E4E38BE3EC}"/>
              </a:ext>
            </a:extLst>
          </p:cNvPr>
          <p:cNvSpPr/>
          <p:nvPr/>
        </p:nvSpPr>
        <p:spPr>
          <a:xfrm>
            <a:off x="4566533" y="34049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9A78B-C6DB-6B15-F6FE-499293351862}"/>
              </a:ext>
            </a:extLst>
          </p:cNvPr>
          <p:cNvSpPr/>
          <p:nvPr/>
        </p:nvSpPr>
        <p:spPr>
          <a:xfrm>
            <a:off x="3932350" y="3589084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175679-7BBF-14DF-BEE1-8484B46AF9D6}"/>
              </a:ext>
            </a:extLst>
          </p:cNvPr>
          <p:cNvSpPr/>
          <p:nvPr/>
        </p:nvSpPr>
        <p:spPr>
          <a:xfrm>
            <a:off x="4271007" y="3750216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7B65B4-8542-EE3C-6E44-4046FD52009B}"/>
              </a:ext>
            </a:extLst>
          </p:cNvPr>
          <p:cNvSpPr/>
          <p:nvPr/>
        </p:nvSpPr>
        <p:spPr>
          <a:xfrm>
            <a:off x="4193460" y="327781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ED4F0B-5BC6-1E3D-1045-0D0F3E749611}"/>
              </a:ext>
            </a:extLst>
          </p:cNvPr>
          <p:cNvSpPr/>
          <p:nvPr/>
        </p:nvSpPr>
        <p:spPr>
          <a:xfrm>
            <a:off x="4601495" y="369933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547617-C716-0DE4-3A4C-62EB74AAC1B5}"/>
              </a:ext>
            </a:extLst>
          </p:cNvPr>
          <p:cNvSpPr/>
          <p:nvPr/>
        </p:nvSpPr>
        <p:spPr>
          <a:xfrm>
            <a:off x="5353955" y="18384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5C581-48F3-3DE1-0E96-F131A8E10C4C}"/>
              </a:ext>
            </a:extLst>
          </p:cNvPr>
          <p:cNvSpPr/>
          <p:nvPr/>
        </p:nvSpPr>
        <p:spPr>
          <a:xfrm>
            <a:off x="5174999" y="244666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F9818C-9D5D-A79B-14A8-9D71632BF717}"/>
              </a:ext>
            </a:extLst>
          </p:cNvPr>
          <p:cNvSpPr/>
          <p:nvPr/>
        </p:nvSpPr>
        <p:spPr>
          <a:xfrm>
            <a:off x="5279909" y="211685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E62A9-FF4B-1971-3A88-EEEC7397FA8A}"/>
              </a:ext>
            </a:extLst>
          </p:cNvPr>
          <p:cNvSpPr/>
          <p:nvPr/>
        </p:nvSpPr>
        <p:spPr>
          <a:xfrm>
            <a:off x="5009536" y="210998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C7A87C-CC8A-16A9-D671-70C981624505}"/>
              </a:ext>
            </a:extLst>
          </p:cNvPr>
          <p:cNvSpPr/>
          <p:nvPr/>
        </p:nvSpPr>
        <p:spPr>
          <a:xfrm>
            <a:off x="5445372" y="233419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FC11F-005E-0012-3108-0B511CC64F46}"/>
              </a:ext>
            </a:extLst>
          </p:cNvPr>
          <p:cNvSpPr/>
          <p:nvPr/>
        </p:nvSpPr>
        <p:spPr>
          <a:xfrm>
            <a:off x="4714566" y="188674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4A8070-72B2-1C4E-6E87-0DAA0A9E83C8}"/>
              </a:ext>
            </a:extLst>
          </p:cNvPr>
          <p:cNvSpPr/>
          <p:nvPr/>
        </p:nvSpPr>
        <p:spPr>
          <a:xfrm>
            <a:off x="4596032" y="2154535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31BCE4-E790-A13A-5451-E03EA55A4B1C}"/>
              </a:ext>
            </a:extLst>
          </p:cNvPr>
          <p:cNvSpPr/>
          <p:nvPr/>
        </p:nvSpPr>
        <p:spPr>
          <a:xfrm>
            <a:off x="4827634" y="242216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08C412-3582-C600-B1A6-7056C560F8B1}"/>
              </a:ext>
            </a:extLst>
          </p:cNvPr>
          <p:cNvSpPr/>
          <p:nvPr/>
        </p:nvSpPr>
        <p:spPr>
          <a:xfrm>
            <a:off x="5053770" y="176850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2A4DC4-8E70-599A-1473-0FEED9886F85}"/>
              </a:ext>
            </a:extLst>
          </p:cNvPr>
          <p:cNvSpPr txBox="1"/>
          <p:nvPr/>
        </p:nvSpPr>
        <p:spPr>
          <a:xfrm>
            <a:off x="5353955" y="1474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33E162-7D00-E3FF-5A4E-8F80B415DD7B}"/>
              </a:ext>
            </a:extLst>
          </p:cNvPr>
          <p:cNvSpPr txBox="1"/>
          <p:nvPr/>
        </p:nvSpPr>
        <p:spPr>
          <a:xfrm>
            <a:off x="3608727" y="31093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EB1547-47D7-8A80-CFB0-14CDBEDA17A7}"/>
              </a:ext>
            </a:extLst>
          </p:cNvPr>
          <p:cNvSpPr txBox="1"/>
          <p:nvPr/>
        </p:nvSpPr>
        <p:spPr>
          <a:xfrm>
            <a:off x="6508951" y="30156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/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/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/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/>
              <p:nvPr/>
            </p:nvSpPr>
            <p:spPr>
              <a:xfrm>
                <a:off x="6839377" y="1523003"/>
                <a:ext cx="1977828" cy="11358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Gini Impurity: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77" y="1523003"/>
                <a:ext cx="1977828" cy="1135824"/>
              </a:xfrm>
              <a:prstGeom prst="rect">
                <a:avLst/>
              </a:prstGeom>
              <a:blipFill>
                <a:blip r:embed="rId10"/>
                <a:stretch>
                  <a:fillRect l="-637" t="-37363" b="-7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F979027-A356-679E-8547-D85CFD8D4236}"/>
              </a:ext>
            </a:extLst>
          </p:cNvPr>
          <p:cNvSpPr/>
          <p:nvPr/>
        </p:nvSpPr>
        <p:spPr>
          <a:xfrm>
            <a:off x="623735" y="136897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81ED4-A3AC-827D-51C3-51D077C366A5}"/>
              </a:ext>
            </a:extLst>
          </p:cNvPr>
          <p:cNvSpPr txBox="1"/>
          <p:nvPr/>
        </p:nvSpPr>
        <p:spPr>
          <a:xfrm>
            <a:off x="891311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96925-ADCB-4D3F-08D1-ADE5F8B2D5E9}"/>
              </a:ext>
            </a:extLst>
          </p:cNvPr>
          <p:cNvSpPr/>
          <p:nvPr/>
        </p:nvSpPr>
        <p:spPr>
          <a:xfrm>
            <a:off x="1989961" y="138318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9A4ED-0314-A668-F4E8-C50C704F52ED}"/>
              </a:ext>
            </a:extLst>
          </p:cNvPr>
          <p:cNvSpPr txBox="1"/>
          <p:nvPr/>
        </p:nvSpPr>
        <p:spPr>
          <a:xfrm>
            <a:off x="2290143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1172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0C33-91E6-F6E0-6C07-93C3BCFC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9A70-F2A4-D14C-FB93-001E32BD1BB5}"/>
              </a:ext>
            </a:extLst>
          </p:cNvPr>
          <p:cNvCxnSpPr/>
          <p:nvPr/>
        </p:nvCxnSpPr>
        <p:spPr>
          <a:xfrm flipV="1">
            <a:off x="707924" y="1956621"/>
            <a:ext cx="0" cy="2172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DCF38-958A-7ACA-DFCE-96D688772840}"/>
              </a:ext>
            </a:extLst>
          </p:cNvPr>
          <p:cNvCxnSpPr>
            <a:cxnSpLocks/>
          </p:cNvCxnSpPr>
          <p:nvPr/>
        </p:nvCxnSpPr>
        <p:spPr>
          <a:xfrm>
            <a:off x="707924" y="4139382"/>
            <a:ext cx="25268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/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/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E122E5-0F35-8CC1-AD2E-C3526C6BB2BB}"/>
              </a:ext>
            </a:extLst>
          </p:cNvPr>
          <p:cNvSpPr/>
          <p:nvPr/>
        </p:nvSpPr>
        <p:spPr>
          <a:xfrm>
            <a:off x="2566216" y="2408733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0735D-018A-0DC7-3D14-0C5E76A3302E}"/>
              </a:ext>
            </a:extLst>
          </p:cNvPr>
          <p:cNvSpPr/>
          <p:nvPr/>
        </p:nvSpPr>
        <p:spPr>
          <a:xfrm>
            <a:off x="2128685" y="28610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8B1E4-CDF3-1958-B0E6-9CAD59666006}"/>
              </a:ext>
            </a:extLst>
          </p:cNvPr>
          <p:cNvSpPr/>
          <p:nvPr/>
        </p:nvSpPr>
        <p:spPr>
          <a:xfrm>
            <a:off x="2777603" y="296408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2F82DC-E3E8-44B9-6557-67624F81F585}"/>
              </a:ext>
            </a:extLst>
          </p:cNvPr>
          <p:cNvSpPr/>
          <p:nvPr/>
        </p:nvSpPr>
        <p:spPr>
          <a:xfrm>
            <a:off x="1403555" y="343866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28FEB3-1250-A4BC-6EAA-E33CE47C4138}"/>
              </a:ext>
            </a:extLst>
          </p:cNvPr>
          <p:cNvSpPr/>
          <p:nvPr/>
        </p:nvSpPr>
        <p:spPr>
          <a:xfrm>
            <a:off x="2453146" y="338687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848E6-2E59-3D88-725A-E50274E3451C}"/>
              </a:ext>
            </a:extLst>
          </p:cNvPr>
          <p:cNvSpPr/>
          <p:nvPr/>
        </p:nvSpPr>
        <p:spPr>
          <a:xfrm>
            <a:off x="1071724" y="2300752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34F70-B79D-B3C2-79F2-BDA9873A6405}"/>
              </a:ext>
            </a:extLst>
          </p:cNvPr>
          <p:cNvSpPr/>
          <p:nvPr/>
        </p:nvSpPr>
        <p:spPr>
          <a:xfrm>
            <a:off x="1354399" y="266024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57ABC-6357-5EF4-FAFB-B98E0C8B2326}"/>
              </a:ext>
            </a:extLst>
          </p:cNvPr>
          <p:cNvSpPr/>
          <p:nvPr/>
        </p:nvSpPr>
        <p:spPr>
          <a:xfrm>
            <a:off x="1632163" y="234219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89185-5A4A-626B-407D-303EDF9D9BBB}"/>
              </a:ext>
            </a:extLst>
          </p:cNvPr>
          <p:cNvCxnSpPr/>
          <p:nvPr/>
        </p:nvCxnSpPr>
        <p:spPr>
          <a:xfrm>
            <a:off x="1995950" y="1956621"/>
            <a:ext cx="0" cy="219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/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F92974-A953-70C3-124C-61182902AD4F}"/>
              </a:ext>
            </a:extLst>
          </p:cNvPr>
          <p:cNvSpPr/>
          <p:nvPr/>
        </p:nvSpPr>
        <p:spPr>
          <a:xfrm>
            <a:off x="943904" y="375077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E559BE-91A8-EE69-9B80-3E58BB4DC1A5}"/>
              </a:ext>
            </a:extLst>
          </p:cNvPr>
          <p:cNvSpPr/>
          <p:nvPr/>
        </p:nvSpPr>
        <p:spPr>
          <a:xfrm>
            <a:off x="4532182" y="1715120"/>
            <a:ext cx="1246586" cy="105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B72348-1D30-8CBF-DB06-3ADDFC464C3E}"/>
              </a:ext>
            </a:extLst>
          </p:cNvPr>
          <p:cNvSpPr/>
          <p:nvPr/>
        </p:nvSpPr>
        <p:spPr>
          <a:xfrm>
            <a:off x="5643722" y="3220394"/>
            <a:ext cx="1116974" cy="9215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3066D-1E42-99C4-F387-4A6173D3B75A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155475" y="2767288"/>
            <a:ext cx="1046734" cy="4531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/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62304D2-FA5E-0378-3107-3011496C7176}"/>
              </a:ext>
            </a:extLst>
          </p:cNvPr>
          <p:cNvSpPr/>
          <p:nvPr/>
        </p:nvSpPr>
        <p:spPr>
          <a:xfrm>
            <a:off x="3819843" y="3220393"/>
            <a:ext cx="1189693" cy="9288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6E363-8A6D-8D9A-97D9-80686B58CC6D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414690" y="2767288"/>
            <a:ext cx="740785" cy="4531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/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163DA02-55F0-4022-400C-4FFD403281D5}"/>
              </a:ext>
            </a:extLst>
          </p:cNvPr>
          <p:cNvSpPr/>
          <p:nvPr/>
        </p:nvSpPr>
        <p:spPr>
          <a:xfrm>
            <a:off x="5857479" y="342894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01D95A-3BEA-ECC2-E23A-C0B1E6E95378}"/>
              </a:ext>
            </a:extLst>
          </p:cNvPr>
          <p:cNvSpPr/>
          <p:nvPr/>
        </p:nvSpPr>
        <p:spPr>
          <a:xfrm>
            <a:off x="5921307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C0F1C3-C08A-92C3-B3A3-E0898FB7FACB}"/>
              </a:ext>
            </a:extLst>
          </p:cNvPr>
          <p:cNvSpPr/>
          <p:nvPr/>
        </p:nvSpPr>
        <p:spPr>
          <a:xfrm>
            <a:off x="6252953" y="3362326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184E13-E27C-09BA-03FC-4B602745437C}"/>
              </a:ext>
            </a:extLst>
          </p:cNvPr>
          <p:cNvSpPr/>
          <p:nvPr/>
        </p:nvSpPr>
        <p:spPr>
          <a:xfrm>
            <a:off x="6282812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2DB0D7-B948-B706-0FA6-07E4E38BE3EC}"/>
              </a:ext>
            </a:extLst>
          </p:cNvPr>
          <p:cNvSpPr/>
          <p:nvPr/>
        </p:nvSpPr>
        <p:spPr>
          <a:xfrm>
            <a:off x="4566533" y="34049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9A78B-C6DB-6B15-F6FE-499293351862}"/>
              </a:ext>
            </a:extLst>
          </p:cNvPr>
          <p:cNvSpPr/>
          <p:nvPr/>
        </p:nvSpPr>
        <p:spPr>
          <a:xfrm>
            <a:off x="3932350" y="3589084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175679-7BBF-14DF-BEE1-8484B46AF9D6}"/>
              </a:ext>
            </a:extLst>
          </p:cNvPr>
          <p:cNvSpPr/>
          <p:nvPr/>
        </p:nvSpPr>
        <p:spPr>
          <a:xfrm>
            <a:off x="4271007" y="3750216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7B65B4-8542-EE3C-6E44-4046FD52009B}"/>
              </a:ext>
            </a:extLst>
          </p:cNvPr>
          <p:cNvSpPr/>
          <p:nvPr/>
        </p:nvSpPr>
        <p:spPr>
          <a:xfrm>
            <a:off x="4193460" y="327781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ED4F0B-5BC6-1E3D-1045-0D0F3E749611}"/>
              </a:ext>
            </a:extLst>
          </p:cNvPr>
          <p:cNvSpPr/>
          <p:nvPr/>
        </p:nvSpPr>
        <p:spPr>
          <a:xfrm>
            <a:off x="4601495" y="369933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547617-C716-0DE4-3A4C-62EB74AAC1B5}"/>
              </a:ext>
            </a:extLst>
          </p:cNvPr>
          <p:cNvSpPr/>
          <p:nvPr/>
        </p:nvSpPr>
        <p:spPr>
          <a:xfrm>
            <a:off x="5353955" y="18384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5C581-48F3-3DE1-0E96-F131A8E10C4C}"/>
              </a:ext>
            </a:extLst>
          </p:cNvPr>
          <p:cNvSpPr/>
          <p:nvPr/>
        </p:nvSpPr>
        <p:spPr>
          <a:xfrm>
            <a:off x="5174999" y="244666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F9818C-9D5D-A79B-14A8-9D71632BF717}"/>
              </a:ext>
            </a:extLst>
          </p:cNvPr>
          <p:cNvSpPr/>
          <p:nvPr/>
        </p:nvSpPr>
        <p:spPr>
          <a:xfrm>
            <a:off x="5279909" y="211685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E62A9-FF4B-1971-3A88-EEEC7397FA8A}"/>
              </a:ext>
            </a:extLst>
          </p:cNvPr>
          <p:cNvSpPr/>
          <p:nvPr/>
        </p:nvSpPr>
        <p:spPr>
          <a:xfrm>
            <a:off x="5009536" y="210998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C7A87C-CC8A-16A9-D671-70C981624505}"/>
              </a:ext>
            </a:extLst>
          </p:cNvPr>
          <p:cNvSpPr/>
          <p:nvPr/>
        </p:nvSpPr>
        <p:spPr>
          <a:xfrm>
            <a:off x="5445372" y="233419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FC11F-005E-0012-3108-0B511CC64F46}"/>
              </a:ext>
            </a:extLst>
          </p:cNvPr>
          <p:cNvSpPr/>
          <p:nvPr/>
        </p:nvSpPr>
        <p:spPr>
          <a:xfrm>
            <a:off x="4714566" y="188674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4A8070-72B2-1C4E-6E87-0DAA0A9E83C8}"/>
              </a:ext>
            </a:extLst>
          </p:cNvPr>
          <p:cNvSpPr/>
          <p:nvPr/>
        </p:nvSpPr>
        <p:spPr>
          <a:xfrm>
            <a:off x="4596032" y="2154535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31BCE4-E790-A13A-5451-E03EA55A4B1C}"/>
              </a:ext>
            </a:extLst>
          </p:cNvPr>
          <p:cNvSpPr/>
          <p:nvPr/>
        </p:nvSpPr>
        <p:spPr>
          <a:xfrm>
            <a:off x="4827634" y="242216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08C412-3582-C600-B1A6-7056C560F8B1}"/>
              </a:ext>
            </a:extLst>
          </p:cNvPr>
          <p:cNvSpPr/>
          <p:nvPr/>
        </p:nvSpPr>
        <p:spPr>
          <a:xfrm>
            <a:off x="5053770" y="176850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2A4DC4-8E70-599A-1473-0FEED9886F85}"/>
              </a:ext>
            </a:extLst>
          </p:cNvPr>
          <p:cNvSpPr txBox="1"/>
          <p:nvPr/>
        </p:nvSpPr>
        <p:spPr>
          <a:xfrm>
            <a:off x="5353955" y="1474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33E162-7D00-E3FF-5A4E-8F80B415DD7B}"/>
              </a:ext>
            </a:extLst>
          </p:cNvPr>
          <p:cNvSpPr txBox="1"/>
          <p:nvPr/>
        </p:nvSpPr>
        <p:spPr>
          <a:xfrm>
            <a:off x="3608727" y="31093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EB1547-47D7-8A80-CFB0-14CDBEDA17A7}"/>
              </a:ext>
            </a:extLst>
          </p:cNvPr>
          <p:cNvSpPr txBox="1"/>
          <p:nvPr/>
        </p:nvSpPr>
        <p:spPr>
          <a:xfrm>
            <a:off x="6508951" y="30156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/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/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/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/>
              <p:nvPr/>
            </p:nvSpPr>
            <p:spPr>
              <a:xfrm>
                <a:off x="6839377" y="1523003"/>
                <a:ext cx="2082738" cy="1133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Entropy: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77" y="1523003"/>
                <a:ext cx="2082738" cy="1133387"/>
              </a:xfrm>
              <a:prstGeom prst="rect">
                <a:avLst/>
              </a:prstGeom>
              <a:blipFill>
                <a:blip r:embed="rId10"/>
                <a:stretch>
                  <a:fillRect l="-5422" t="-37363" b="-7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F979027-A356-679E-8547-D85CFD8D4236}"/>
              </a:ext>
            </a:extLst>
          </p:cNvPr>
          <p:cNvSpPr/>
          <p:nvPr/>
        </p:nvSpPr>
        <p:spPr>
          <a:xfrm>
            <a:off x="623735" y="136897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81ED4-A3AC-827D-51C3-51D077C366A5}"/>
              </a:ext>
            </a:extLst>
          </p:cNvPr>
          <p:cNvSpPr txBox="1"/>
          <p:nvPr/>
        </p:nvSpPr>
        <p:spPr>
          <a:xfrm>
            <a:off x="891311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96925-ADCB-4D3F-08D1-ADE5F8B2D5E9}"/>
              </a:ext>
            </a:extLst>
          </p:cNvPr>
          <p:cNvSpPr/>
          <p:nvPr/>
        </p:nvSpPr>
        <p:spPr>
          <a:xfrm>
            <a:off x="1989961" y="138318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9A4ED-0314-A668-F4E8-C50C704F52ED}"/>
              </a:ext>
            </a:extLst>
          </p:cNvPr>
          <p:cNvSpPr txBox="1"/>
          <p:nvPr/>
        </p:nvSpPr>
        <p:spPr>
          <a:xfrm>
            <a:off x="2290143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228812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0C33-91E6-F6E0-6C07-93C3BCFC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9A70-F2A4-D14C-FB93-001E32BD1BB5}"/>
              </a:ext>
            </a:extLst>
          </p:cNvPr>
          <p:cNvCxnSpPr/>
          <p:nvPr/>
        </p:nvCxnSpPr>
        <p:spPr>
          <a:xfrm flipV="1">
            <a:off x="707924" y="1956621"/>
            <a:ext cx="0" cy="2172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DCF38-958A-7ACA-DFCE-96D688772840}"/>
              </a:ext>
            </a:extLst>
          </p:cNvPr>
          <p:cNvCxnSpPr>
            <a:cxnSpLocks/>
          </p:cNvCxnSpPr>
          <p:nvPr/>
        </p:nvCxnSpPr>
        <p:spPr>
          <a:xfrm>
            <a:off x="707924" y="4139382"/>
            <a:ext cx="25268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/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/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E122E5-0F35-8CC1-AD2E-C3526C6BB2BB}"/>
              </a:ext>
            </a:extLst>
          </p:cNvPr>
          <p:cNvSpPr/>
          <p:nvPr/>
        </p:nvSpPr>
        <p:spPr>
          <a:xfrm>
            <a:off x="2566216" y="2408733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0735D-018A-0DC7-3D14-0C5E76A3302E}"/>
              </a:ext>
            </a:extLst>
          </p:cNvPr>
          <p:cNvSpPr/>
          <p:nvPr/>
        </p:nvSpPr>
        <p:spPr>
          <a:xfrm>
            <a:off x="2128685" y="28610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8B1E4-CDF3-1958-B0E6-9CAD59666006}"/>
              </a:ext>
            </a:extLst>
          </p:cNvPr>
          <p:cNvSpPr/>
          <p:nvPr/>
        </p:nvSpPr>
        <p:spPr>
          <a:xfrm>
            <a:off x="2777603" y="296408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2F82DC-E3E8-44B9-6557-67624F81F585}"/>
              </a:ext>
            </a:extLst>
          </p:cNvPr>
          <p:cNvSpPr/>
          <p:nvPr/>
        </p:nvSpPr>
        <p:spPr>
          <a:xfrm>
            <a:off x="1403555" y="343866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28FEB3-1250-A4BC-6EAA-E33CE47C4138}"/>
              </a:ext>
            </a:extLst>
          </p:cNvPr>
          <p:cNvSpPr/>
          <p:nvPr/>
        </p:nvSpPr>
        <p:spPr>
          <a:xfrm>
            <a:off x="2453146" y="338687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848E6-2E59-3D88-725A-E50274E3451C}"/>
              </a:ext>
            </a:extLst>
          </p:cNvPr>
          <p:cNvSpPr/>
          <p:nvPr/>
        </p:nvSpPr>
        <p:spPr>
          <a:xfrm>
            <a:off x="1071724" y="2300752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34F70-B79D-B3C2-79F2-BDA9873A6405}"/>
              </a:ext>
            </a:extLst>
          </p:cNvPr>
          <p:cNvSpPr/>
          <p:nvPr/>
        </p:nvSpPr>
        <p:spPr>
          <a:xfrm>
            <a:off x="1354399" y="266024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57ABC-6357-5EF4-FAFB-B98E0C8B2326}"/>
              </a:ext>
            </a:extLst>
          </p:cNvPr>
          <p:cNvSpPr/>
          <p:nvPr/>
        </p:nvSpPr>
        <p:spPr>
          <a:xfrm>
            <a:off x="1632163" y="234219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89185-5A4A-626B-407D-303EDF9D9BBB}"/>
              </a:ext>
            </a:extLst>
          </p:cNvPr>
          <p:cNvCxnSpPr/>
          <p:nvPr/>
        </p:nvCxnSpPr>
        <p:spPr>
          <a:xfrm>
            <a:off x="1995950" y="1956621"/>
            <a:ext cx="0" cy="219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/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F92974-A953-70C3-124C-61182902AD4F}"/>
              </a:ext>
            </a:extLst>
          </p:cNvPr>
          <p:cNvSpPr/>
          <p:nvPr/>
        </p:nvSpPr>
        <p:spPr>
          <a:xfrm>
            <a:off x="943904" y="375077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E559BE-91A8-EE69-9B80-3E58BB4DC1A5}"/>
              </a:ext>
            </a:extLst>
          </p:cNvPr>
          <p:cNvSpPr/>
          <p:nvPr/>
        </p:nvSpPr>
        <p:spPr>
          <a:xfrm>
            <a:off x="4532182" y="1715120"/>
            <a:ext cx="1246586" cy="105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B72348-1D30-8CBF-DB06-3ADDFC464C3E}"/>
              </a:ext>
            </a:extLst>
          </p:cNvPr>
          <p:cNvSpPr/>
          <p:nvPr/>
        </p:nvSpPr>
        <p:spPr>
          <a:xfrm>
            <a:off x="5643722" y="3220394"/>
            <a:ext cx="1116974" cy="9215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3066D-1E42-99C4-F387-4A6173D3B75A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155475" y="2767288"/>
            <a:ext cx="1046734" cy="4531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/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62304D2-FA5E-0378-3107-3011496C7176}"/>
              </a:ext>
            </a:extLst>
          </p:cNvPr>
          <p:cNvSpPr/>
          <p:nvPr/>
        </p:nvSpPr>
        <p:spPr>
          <a:xfrm>
            <a:off x="3819843" y="3220393"/>
            <a:ext cx="1189693" cy="9288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6E363-8A6D-8D9A-97D9-80686B58CC6D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414690" y="2767288"/>
            <a:ext cx="740785" cy="4531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/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163DA02-55F0-4022-400C-4FFD403281D5}"/>
              </a:ext>
            </a:extLst>
          </p:cNvPr>
          <p:cNvSpPr/>
          <p:nvPr/>
        </p:nvSpPr>
        <p:spPr>
          <a:xfrm>
            <a:off x="5857479" y="342894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01D95A-3BEA-ECC2-E23A-C0B1E6E95378}"/>
              </a:ext>
            </a:extLst>
          </p:cNvPr>
          <p:cNvSpPr/>
          <p:nvPr/>
        </p:nvSpPr>
        <p:spPr>
          <a:xfrm>
            <a:off x="5921307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C0F1C3-C08A-92C3-B3A3-E0898FB7FACB}"/>
              </a:ext>
            </a:extLst>
          </p:cNvPr>
          <p:cNvSpPr/>
          <p:nvPr/>
        </p:nvSpPr>
        <p:spPr>
          <a:xfrm>
            <a:off x="6252953" y="3362326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184E13-E27C-09BA-03FC-4B602745437C}"/>
              </a:ext>
            </a:extLst>
          </p:cNvPr>
          <p:cNvSpPr/>
          <p:nvPr/>
        </p:nvSpPr>
        <p:spPr>
          <a:xfrm>
            <a:off x="6282812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2DB0D7-B948-B706-0FA6-07E4E38BE3EC}"/>
              </a:ext>
            </a:extLst>
          </p:cNvPr>
          <p:cNvSpPr/>
          <p:nvPr/>
        </p:nvSpPr>
        <p:spPr>
          <a:xfrm>
            <a:off x="4566533" y="34049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9A78B-C6DB-6B15-F6FE-499293351862}"/>
              </a:ext>
            </a:extLst>
          </p:cNvPr>
          <p:cNvSpPr/>
          <p:nvPr/>
        </p:nvSpPr>
        <p:spPr>
          <a:xfrm>
            <a:off x="3932350" y="3589084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175679-7BBF-14DF-BEE1-8484B46AF9D6}"/>
              </a:ext>
            </a:extLst>
          </p:cNvPr>
          <p:cNvSpPr/>
          <p:nvPr/>
        </p:nvSpPr>
        <p:spPr>
          <a:xfrm>
            <a:off x="4271007" y="3750216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7B65B4-8542-EE3C-6E44-4046FD52009B}"/>
              </a:ext>
            </a:extLst>
          </p:cNvPr>
          <p:cNvSpPr/>
          <p:nvPr/>
        </p:nvSpPr>
        <p:spPr>
          <a:xfrm>
            <a:off x="4193460" y="327781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ED4F0B-5BC6-1E3D-1045-0D0F3E749611}"/>
              </a:ext>
            </a:extLst>
          </p:cNvPr>
          <p:cNvSpPr/>
          <p:nvPr/>
        </p:nvSpPr>
        <p:spPr>
          <a:xfrm>
            <a:off x="4601495" y="369933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547617-C716-0DE4-3A4C-62EB74AAC1B5}"/>
              </a:ext>
            </a:extLst>
          </p:cNvPr>
          <p:cNvSpPr/>
          <p:nvPr/>
        </p:nvSpPr>
        <p:spPr>
          <a:xfrm>
            <a:off x="5353955" y="18384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5C581-48F3-3DE1-0E96-F131A8E10C4C}"/>
              </a:ext>
            </a:extLst>
          </p:cNvPr>
          <p:cNvSpPr/>
          <p:nvPr/>
        </p:nvSpPr>
        <p:spPr>
          <a:xfrm>
            <a:off x="5174999" y="244666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F9818C-9D5D-A79B-14A8-9D71632BF717}"/>
              </a:ext>
            </a:extLst>
          </p:cNvPr>
          <p:cNvSpPr/>
          <p:nvPr/>
        </p:nvSpPr>
        <p:spPr>
          <a:xfrm>
            <a:off x="5279909" y="211685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E62A9-FF4B-1971-3A88-EEEC7397FA8A}"/>
              </a:ext>
            </a:extLst>
          </p:cNvPr>
          <p:cNvSpPr/>
          <p:nvPr/>
        </p:nvSpPr>
        <p:spPr>
          <a:xfrm>
            <a:off x="5009536" y="210998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C7A87C-CC8A-16A9-D671-70C981624505}"/>
              </a:ext>
            </a:extLst>
          </p:cNvPr>
          <p:cNvSpPr/>
          <p:nvPr/>
        </p:nvSpPr>
        <p:spPr>
          <a:xfrm>
            <a:off x="5445372" y="233419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FC11F-005E-0012-3108-0B511CC64F46}"/>
              </a:ext>
            </a:extLst>
          </p:cNvPr>
          <p:cNvSpPr/>
          <p:nvPr/>
        </p:nvSpPr>
        <p:spPr>
          <a:xfrm>
            <a:off x="4714566" y="188674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4A8070-72B2-1C4E-6E87-0DAA0A9E83C8}"/>
              </a:ext>
            </a:extLst>
          </p:cNvPr>
          <p:cNvSpPr/>
          <p:nvPr/>
        </p:nvSpPr>
        <p:spPr>
          <a:xfrm>
            <a:off x="4596032" y="2154535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31BCE4-E790-A13A-5451-E03EA55A4B1C}"/>
              </a:ext>
            </a:extLst>
          </p:cNvPr>
          <p:cNvSpPr/>
          <p:nvPr/>
        </p:nvSpPr>
        <p:spPr>
          <a:xfrm>
            <a:off x="4827634" y="242216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08C412-3582-C600-B1A6-7056C560F8B1}"/>
              </a:ext>
            </a:extLst>
          </p:cNvPr>
          <p:cNvSpPr/>
          <p:nvPr/>
        </p:nvSpPr>
        <p:spPr>
          <a:xfrm>
            <a:off x="5053770" y="176850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2A4DC4-8E70-599A-1473-0FEED9886F85}"/>
              </a:ext>
            </a:extLst>
          </p:cNvPr>
          <p:cNvSpPr txBox="1"/>
          <p:nvPr/>
        </p:nvSpPr>
        <p:spPr>
          <a:xfrm>
            <a:off x="5353955" y="1474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33E162-7D00-E3FF-5A4E-8F80B415DD7B}"/>
              </a:ext>
            </a:extLst>
          </p:cNvPr>
          <p:cNvSpPr txBox="1"/>
          <p:nvPr/>
        </p:nvSpPr>
        <p:spPr>
          <a:xfrm>
            <a:off x="3608727" y="31093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EB1547-47D7-8A80-CFB0-14CDBEDA17A7}"/>
              </a:ext>
            </a:extLst>
          </p:cNvPr>
          <p:cNvSpPr txBox="1"/>
          <p:nvPr/>
        </p:nvSpPr>
        <p:spPr>
          <a:xfrm>
            <a:off x="6508951" y="30156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/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/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/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/>
              <p:nvPr/>
            </p:nvSpPr>
            <p:spPr>
              <a:xfrm>
                <a:off x="6839377" y="1523003"/>
                <a:ext cx="2082738" cy="589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Misclassification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77" y="1523003"/>
                <a:ext cx="2082738" cy="589649"/>
              </a:xfrm>
              <a:prstGeom prst="rect">
                <a:avLst/>
              </a:prstGeom>
              <a:blipFill>
                <a:blip r:embed="rId10"/>
                <a:stretch>
                  <a:fillRect l="-6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F979027-A356-679E-8547-D85CFD8D4236}"/>
              </a:ext>
            </a:extLst>
          </p:cNvPr>
          <p:cNvSpPr/>
          <p:nvPr/>
        </p:nvSpPr>
        <p:spPr>
          <a:xfrm>
            <a:off x="623735" y="136897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81ED4-A3AC-827D-51C3-51D077C366A5}"/>
              </a:ext>
            </a:extLst>
          </p:cNvPr>
          <p:cNvSpPr txBox="1"/>
          <p:nvPr/>
        </p:nvSpPr>
        <p:spPr>
          <a:xfrm>
            <a:off x="891311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96925-ADCB-4D3F-08D1-ADE5F8B2D5E9}"/>
              </a:ext>
            </a:extLst>
          </p:cNvPr>
          <p:cNvSpPr/>
          <p:nvPr/>
        </p:nvSpPr>
        <p:spPr>
          <a:xfrm>
            <a:off x="1989961" y="138318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9A4ED-0314-A668-F4E8-C50C704F52ED}"/>
              </a:ext>
            </a:extLst>
          </p:cNvPr>
          <p:cNvSpPr txBox="1"/>
          <p:nvPr/>
        </p:nvSpPr>
        <p:spPr>
          <a:xfrm>
            <a:off x="2290143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8346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0C33-91E6-F6E0-6C07-93C3BCFC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9A70-F2A4-D14C-FB93-001E32BD1BB5}"/>
              </a:ext>
            </a:extLst>
          </p:cNvPr>
          <p:cNvCxnSpPr/>
          <p:nvPr/>
        </p:nvCxnSpPr>
        <p:spPr>
          <a:xfrm flipV="1">
            <a:off x="707924" y="1956621"/>
            <a:ext cx="0" cy="2172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3DCF38-958A-7ACA-DFCE-96D688772840}"/>
              </a:ext>
            </a:extLst>
          </p:cNvPr>
          <p:cNvCxnSpPr>
            <a:cxnSpLocks/>
          </p:cNvCxnSpPr>
          <p:nvPr/>
        </p:nvCxnSpPr>
        <p:spPr>
          <a:xfrm>
            <a:off x="707924" y="4139382"/>
            <a:ext cx="25268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/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60D9A4-9860-4763-7AFD-715B121F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885" y="4158874"/>
                <a:ext cx="4031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/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B7C3A8-26E4-4D1E-0678-E04ED8B1E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1873996"/>
                <a:ext cx="4031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E122E5-0F35-8CC1-AD2E-C3526C6BB2BB}"/>
              </a:ext>
            </a:extLst>
          </p:cNvPr>
          <p:cNvSpPr/>
          <p:nvPr/>
        </p:nvSpPr>
        <p:spPr>
          <a:xfrm>
            <a:off x="2566216" y="2408733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0735D-018A-0DC7-3D14-0C5E76A3302E}"/>
              </a:ext>
            </a:extLst>
          </p:cNvPr>
          <p:cNvSpPr/>
          <p:nvPr/>
        </p:nvSpPr>
        <p:spPr>
          <a:xfrm>
            <a:off x="2128685" y="28610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18B1E4-CDF3-1958-B0E6-9CAD59666006}"/>
              </a:ext>
            </a:extLst>
          </p:cNvPr>
          <p:cNvSpPr/>
          <p:nvPr/>
        </p:nvSpPr>
        <p:spPr>
          <a:xfrm>
            <a:off x="2777603" y="296408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2F82DC-E3E8-44B9-6557-67624F81F585}"/>
              </a:ext>
            </a:extLst>
          </p:cNvPr>
          <p:cNvSpPr/>
          <p:nvPr/>
        </p:nvSpPr>
        <p:spPr>
          <a:xfrm>
            <a:off x="1403555" y="343866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28FEB3-1250-A4BC-6EAA-E33CE47C4138}"/>
              </a:ext>
            </a:extLst>
          </p:cNvPr>
          <p:cNvSpPr/>
          <p:nvPr/>
        </p:nvSpPr>
        <p:spPr>
          <a:xfrm>
            <a:off x="2453146" y="338687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848E6-2E59-3D88-725A-E50274E3451C}"/>
              </a:ext>
            </a:extLst>
          </p:cNvPr>
          <p:cNvSpPr/>
          <p:nvPr/>
        </p:nvSpPr>
        <p:spPr>
          <a:xfrm>
            <a:off x="1071724" y="2300752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34F70-B79D-B3C2-79F2-BDA9873A6405}"/>
              </a:ext>
            </a:extLst>
          </p:cNvPr>
          <p:cNvSpPr/>
          <p:nvPr/>
        </p:nvSpPr>
        <p:spPr>
          <a:xfrm>
            <a:off x="1354399" y="266024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57ABC-6357-5EF4-FAFB-B98E0C8B2326}"/>
              </a:ext>
            </a:extLst>
          </p:cNvPr>
          <p:cNvSpPr/>
          <p:nvPr/>
        </p:nvSpPr>
        <p:spPr>
          <a:xfrm>
            <a:off x="1632163" y="2342198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89185-5A4A-626B-407D-303EDF9D9BBB}"/>
              </a:ext>
            </a:extLst>
          </p:cNvPr>
          <p:cNvCxnSpPr/>
          <p:nvPr/>
        </p:nvCxnSpPr>
        <p:spPr>
          <a:xfrm>
            <a:off x="1995950" y="1956621"/>
            <a:ext cx="0" cy="219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/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C1C20-251E-3927-AD39-3A98BB7A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88" y="4121329"/>
                <a:ext cx="403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11F92974-A953-70C3-124C-61182902AD4F}"/>
              </a:ext>
            </a:extLst>
          </p:cNvPr>
          <p:cNvSpPr/>
          <p:nvPr/>
        </p:nvSpPr>
        <p:spPr>
          <a:xfrm>
            <a:off x="943904" y="3750777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E559BE-91A8-EE69-9B80-3E58BB4DC1A5}"/>
              </a:ext>
            </a:extLst>
          </p:cNvPr>
          <p:cNvSpPr/>
          <p:nvPr/>
        </p:nvSpPr>
        <p:spPr>
          <a:xfrm>
            <a:off x="4532182" y="1715120"/>
            <a:ext cx="1246586" cy="105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B72348-1D30-8CBF-DB06-3ADDFC464C3E}"/>
              </a:ext>
            </a:extLst>
          </p:cNvPr>
          <p:cNvSpPr/>
          <p:nvPr/>
        </p:nvSpPr>
        <p:spPr>
          <a:xfrm>
            <a:off x="5643722" y="3220394"/>
            <a:ext cx="1116974" cy="92155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3066D-1E42-99C4-F387-4A6173D3B75A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5155475" y="2767288"/>
            <a:ext cx="1046734" cy="4531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/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547A-AC4D-D71C-8529-769B79AA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38" y="2723684"/>
                <a:ext cx="73597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962304D2-FA5E-0378-3107-3011496C7176}"/>
              </a:ext>
            </a:extLst>
          </p:cNvPr>
          <p:cNvSpPr/>
          <p:nvPr/>
        </p:nvSpPr>
        <p:spPr>
          <a:xfrm>
            <a:off x="3819843" y="3220393"/>
            <a:ext cx="1189693" cy="9288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B6E363-8A6D-8D9A-97D9-80686B58CC6D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flipH="1">
            <a:off x="4414690" y="2767288"/>
            <a:ext cx="740785" cy="4531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/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D9CA75-DDA0-C961-3626-4435D441E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31" y="2766433"/>
                <a:ext cx="7359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163DA02-55F0-4022-400C-4FFD403281D5}"/>
              </a:ext>
            </a:extLst>
          </p:cNvPr>
          <p:cNvSpPr/>
          <p:nvPr/>
        </p:nvSpPr>
        <p:spPr>
          <a:xfrm>
            <a:off x="5857479" y="342894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01D95A-3BEA-ECC2-E23A-C0B1E6E95378}"/>
              </a:ext>
            </a:extLst>
          </p:cNvPr>
          <p:cNvSpPr/>
          <p:nvPr/>
        </p:nvSpPr>
        <p:spPr>
          <a:xfrm>
            <a:off x="5921307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C0F1C3-C08A-92C3-B3A3-E0898FB7FACB}"/>
              </a:ext>
            </a:extLst>
          </p:cNvPr>
          <p:cNvSpPr/>
          <p:nvPr/>
        </p:nvSpPr>
        <p:spPr>
          <a:xfrm>
            <a:off x="6252953" y="3362326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184E13-E27C-09BA-03FC-4B602745437C}"/>
              </a:ext>
            </a:extLst>
          </p:cNvPr>
          <p:cNvSpPr/>
          <p:nvPr/>
        </p:nvSpPr>
        <p:spPr>
          <a:xfrm>
            <a:off x="6282812" y="381999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2DB0D7-B948-B706-0FA6-07E4E38BE3EC}"/>
              </a:ext>
            </a:extLst>
          </p:cNvPr>
          <p:cNvSpPr/>
          <p:nvPr/>
        </p:nvSpPr>
        <p:spPr>
          <a:xfrm>
            <a:off x="4566533" y="34049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29A78B-C6DB-6B15-F6FE-499293351862}"/>
              </a:ext>
            </a:extLst>
          </p:cNvPr>
          <p:cNvSpPr/>
          <p:nvPr/>
        </p:nvSpPr>
        <p:spPr>
          <a:xfrm>
            <a:off x="3932350" y="3589084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175679-7BBF-14DF-BEE1-8484B46AF9D6}"/>
              </a:ext>
            </a:extLst>
          </p:cNvPr>
          <p:cNvSpPr/>
          <p:nvPr/>
        </p:nvSpPr>
        <p:spPr>
          <a:xfrm>
            <a:off x="4271007" y="3750216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7B65B4-8542-EE3C-6E44-4046FD52009B}"/>
              </a:ext>
            </a:extLst>
          </p:cNvPr>
          <p:cNvSpPr/>
          <p:nvPr/>
        </p:nvSpPr>
        <p:spPr>
          <a:xfrm>
            <a:off x="4193460" y="327781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ED4F0B-5BC6-1E3D-1045-0D0F3E749611}"/>
              </a:ext>
            </a:extLst>
          </p:cNvPr>
          <p:cNvSpPr/>
          <p:nvPr/>
        </p:nvSpPr>
        <p:spPr>
          <a:xfrm>
            <a:off x="4601495" y="369933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C547617-C716-0DE4-3A4C-62EB74AAC1B5}"/>
              </a:ext>
            </a:extLst>
          </p:cNvPr>
          <p:cNvSpPr/>
          <p:nvPr/>
        </p:nvSpPr>
        <p:spPr>
          <a:xfrm>
            <a:off x="5353955" y="1838421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75C581-48F3-3DE1-0E96-F131A8E10C4C}"/>
              </a:ext>
            </a:extLst>
          </p:cNvPr>
          <p:cNvSpPr/>
          <p:nvPr/>
        </p:nvSpPr>
        <p:spPr>
          <a:xfrm>
            <a:off x="5174999" y="2446660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F9818C-9D5D-A79B-14A8-9D71632BF717}"/>
              </a:ext>
            </a:extLst>
          </p:cNvPr>
          <p:cNvSpPr/>
          <p:nvPr/>
        </p:nvSpPr>
        <p:spPr>
          <a:xfrm>
            <a:off x="5279909" y="2116852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1E62A9-FF4B-1971-3A88-EEEC7397FA8A}"/>
              </a:ext>
            </a:extLst>
          </p:cNvPr>
          <p:cNvSpPr/>
          <p:nvPr/>
        </p:nvSpPr>
        <p:spPr>
          <a:xfrm>
            <a:off x="5009536" y="210998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C7A87C-CC8A-16A9-D671-70C981624505}"/>
              </a:ext>
            </a:extLst>
          </p:cNvPr>
          <p:cNvSpPr/>
          <p:nvPr/>
        </p:nvSpPr>
        <p:spPr>
          <a:xfrm>
            <a:off x="5445372" y="2334195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4FC11F-005E-0012-3108-0B511CC64F46}"/>
              </a:ext>
            </a:extLst>
          </p:cNvPr>
          <p:cNvSpPr/>
          <p:nvPr/>
        </p:nvSpPr>
        <p:spPr>
          <a:xfrm>
            <a:off x="4714566" y="188674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4A8070-72B2-1C4E-6E87-0DAA0A9E83C8}"/>
              </a:ext>
            </a:extLst>
          </p:cNvPr>
          <p:cNvSpPr/>
          <p:nvPr/>
        </p:nvSpPr>
        <p:spPr>
          <a:xfrm>
            <a:off x="4596032" y="2154535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31BCE4-E790-A13A-5451-E03EA55A4B1C}"/>
              </a:ext>
            </a:extLst>
          </p:cNvPr>
          <p:cNvSpPr/>
          <p:nvPr/>
        </p:nvSpPr>
        <p:spPr>
          <a:xfrm>
            <a:off x="4827634" y="242216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08C412-3582-C600-B1A6-7056C560F8B1}"/>
              </a:ext>
            </a:extLst>
          </p:cNvPr>
          <p:cNvSpPr/>
          <p:nvPr/>
        </p:nvSpPr>
        <p:spPr>
          <a:xfrm>
            <a:off x="5053770" y="176850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2A4DC4-8E70-599A-1473-0FEED9886F85}"/>
              </a:ext>
            </a:extLst>
          </p:cNvPr>
          <p:cNvSpPr txBox="1"/>
          <p:nvPr/>
        </p:nvSpPr>
        <p:spPr>
          <a:xfrm>
            <a:off x="5353955" y="14748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33E162-7D00-E3FF-5A4E-8F80B415DD7B}"/>
              </a:ext>
            </a:extLst>
          </p:cNvPr>
          <p:cNvSpPr txBox="1"/>
          <p:nvPr/>
        </p:nvSpPr>
        <p:spPr>
          <a:xfrm>
            <a:off x="3608727" y="31093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EB1547-47D7-8A80-CFB0-14CDBEDA17A7}"/>
              </a:ext>
            </a:extLst>
          </p:cNvPr>
          <p:cNvSpPr txBox="1"/>
          <p:nvPr/>
        </p:nvSpPr>
        <p:spPr>
          <a:xfrm>
            <a:off x="6508951" y="30156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/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EB8C598-6F53-0B44-DCB5-FB9FCD6F5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49" y="1543750"/>
                <a:ext cx="856119" cy="901785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/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209B803-D7B2-184A-9A96-A7AD1906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11" y="3438665"/>
                <a:ext cx="85611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/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BC3EBE7-0688-4479-3327-D4E8B97D4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51" y="3750216"/>
                <a:ext cx="856119" cy="901785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/>
              <p:nvPr/>
            </p:nvSpPr>
            <p:spPr>
              <a:xfrm>
                <a:off x="6752411" y="1523003"/>
                <a:ext cx="2228696" cy="747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Overall Impurity at depth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092ECB-2E1E-3AE9-FE01-257CC3E95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11" y="1523003"/>
                <a:ext cx="2228696" cy="747449"/>
              </a:xfrm>
              <a:prstGeom prst="rect">
                <a:avLst/>
              </a:prstGeom>
              <a:blipFill>
                <a:blip r:embed="rId10"/>
                <a:stretch>
                  <a:fillRect l="-11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4F979027-A356-679E-8547-D85CFD8D4236}"/>
              </a:ext>
            </a:extLst>
          </p:cNvPr>
          <p:cNvSpPr/>
          <p:nvPr/>
        </p:nvSpPr>
        <p:spPr>
          <a:xfrm>
            <a:off x="623735" y="1368974"/>
            <a:ext cx="226139" cy="226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81ED4-A3AC-827D-51C3-51D077C366A5}"/>
              </a:ext>
            </a:extLst>
          </p:cNvPr>
          <p:cNvSpPr txBox="1"/>
          <p:nvPr/>
        </p:nvSpPr>
        <p:spPr>
          <a:xfrm>
            <a:off x="891311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96925-ADCB-4D3F-08D1-ADE5F8B2D5E9}"/>
              </a:ext>
            </a:extLst>
          </p:cNvPr>
          <p:cNvSpPr/>
          <p:nvPr/>
        </p:nvSpPr>
        <p:spPr>
          <a:xfrm>
            <a:off x="1989961" y="1383187"/>
            <a:ext cx="226136" cy="2261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9A4ED-0314-A668-F4E8-C50C704F52ED}"/>
              </a:ext>
            </a:extLst>
          </p:cNvPr>
          <p:cNvSpPr txBox="1"/>
          <p:nvPr/>
        </p:nvSpPr>
        <p:spPr>
          <a:xfrm>
            <a:off x="2290143" y="1311589"/>
            <a:ext cx="98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245476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343-5B40-8EF7-0B5F-9033906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C97BF2C-C13D-008C-875F-A3BD0501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30" y="1865529"/>
            <a:ext cx="4189889" cy="2527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2050E-0A7B-5595-4065-53A12B83E4F1}"/>
              </a:ext>
            </a:extLst>
          </p:cNvPr>
          <p:cNvSpPr txBox="1"/>
          <p:nvPr/>
        </p:nvSpPr>
        <p:spPr>
          <a:xfrm>
            <a:off x="5122607" y="1833086"/>
            <a:ext cx="3608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800" dirty="0">
                <a:effectLst/>
                <a:latin typeface="TimesNewRomanPSMT"/>
              </a:rPr>
              <a:t>Compute the </a:t>
            </a:r>
            <a:r>
              <a:rPr lang="en-SG" sz="1800" u="sng" dirty="0">
                <a:effectLst/>
                <a:latin typeface="TimesNewRomanPSMT"/>
              </a:rPr>
              <a:t>Gini impurity, entropy, misclassification rate</a:t>
            </a:r>
            <a:r>
              <a:rPr lang="en-SG" sz="1800" dirty="0">
                <a:effectLst/>
                <a:latin typeface="TimesNewRomanPSMT"/>
              </a:rPr>
              <a:t> for nodes A, B and C, as well as the overall metrics at depth 1 of the decision tree.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37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9343-5B40-8EF7-0B5F-9033906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C97BF2C-C13D-008C-875F-A3BD0501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30" y="1865529"/>
            <a:ext cx="4189889" cy="25272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2050E-0A7B-5595-4065-53A12B83E4F1}"/>
                  </a:ext>
                </a:extLst>
              </p:cNvPr>
              <p:cNvSpPr txBox="1"/>
              <p:nvPr/>
            </p:nvSpPr>
            <p:spPr>
              <a:xfrm>
                <a:off x="5142271" y="1830826"/>
                <a:ext cx="3828554" cy="2274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SG" sz="1600" dirty="0"/>
                  <a:t>Gini Impurity: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600" b="0" dirty="0"/>
              </a:p>
              <a:p>
                <a:pPr algn="just"/>
                <a:endParaRPr lang="en-SG" sz="1600" dirty="0"/>
              </a:p>
              <a:p>
                <a:pPr marL="496888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0.6481</m:t>
                    </m:r>
                  </m:oMath>
                </a14:m>
                <a:r>
                  <a:rPr lang="en-SG" sz="1200" dirty="0">
                    <a:solidFill>
                      <a:srgbClr val="FF0000"/>
                    </a:solidFill>
                  </a:rPr>
                  <a:t> </a:t>
                </a:r>
                <a:endParaRPr lang="en-SG" sz="1200" dirty="0"/>
              </a:p>
              <a:p>
                <a:pPr marL="496888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200" b="0" dirty="0"/>
                  <a:t> </a:t>
                </a:r>
              </a:p>
              <a:p>
                <a:pPr marL="496888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SG" sz="1200" dirty="0"/>
                  <a:t> </a:t>
                </a:r>
              </a:p>
              <a:p>
                <a:pPr marL="496888"/>
                <a:endParaRPr lang="en-SG" sz="1200" dirty="0"/>
              </a:p>
              <a:p>
                <a:pPr marL="49688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1073150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0.5028</m:t>
                    </m:r>
                  </m:oMath>
                </a14:m>
                <a:r>
                  <a:rPr lang="en-SG" sz="12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2050E-0A7B-5595-4065-53A12B83E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71" y="1830826"/>
                <a:ext cx="3828554" cy="2274533"/>
              </a:xfrm>
              <a:prstGeom prst="rect">
                <a:avLst/>
              </a:prstGeom>
              <a:blipFill>
                <a:blip r:embed="rId3"/>
                <a:stretch>
                  <a:fillRect l="-9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CFA41F-1D6B-C477-2E07-312550BFB207}"/>
              </a:ext>
            </a:extLst>
          </p:cNvPr>
          <p:cNvSpPr txBox="1"/>
          <p:nvPr/>
        </p:nvSpPr>
        <p:spPr>
          <a:xfrm>
            <a:off x="776130" y="1382106"/>
            <a:ext cx="328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  <a:r>
              <a:rPr lang="en-US" dirty="0"/>
              <a:t>Class 1	</a:t>
            </a:r>
            <a:r>
              <a:rPr lang="en-US" dirty="0">
                <a:solidFill>
                  <a:schemeClr val="accent2"/>
                </a:solidFill>
              </a:rPr>
              <a:t> ■</a:t>
            </a:r>
            <a:r>
              <a:rPr lang="en-US" dirty="0"/>
              <a:t>Class 2 	</a:t>
            </a:r>
            <a:r>
              <a:rPr lang="en-US" dirty="0">
                <a:solidFill>
                  <a:schemeClr val="accent5"/>
                </a:solidFill>
              </a:rPr>
              <a:t>●</a:t>
            </a:r>
            <a:r>
              <a:rPr lang="en-US" dirty="0"/>
              <a:t>Class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DD9E6-7F64-5CCD-F3B6-0EEC0044835C}"/>
                  </a:ext>
                </a:extLst>
              </p:cNvPr>
              <p:cNvSpPr txBox="1"/>
              <p:nvPr/>
            </p:nvSpPr>
            <p:spPr>
              <a:xfrm>
                <a:off x="1022551" y="2210451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7DD9E6-7F64-5CCD-F3B6-0EEC0044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1" y="2210451"/>
                <a:ext cx="10520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5281F8-B597-496E-BC64-FF3ACED0A7E6}"/>
                  </a:ext>
                </a:extLst>
              </p:cNvPr>
              <p:cNvSpPr txBox="1"/>
              <p:nvPr/>
            </p:nvSpPr>
            <p:spPr>
              <a:xfrm>
                <a:off x="3667429" y="1862965"/>
                <a:ext cx="1052051" cy="11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5281F8-B597-496E-BC64-FF3ACED0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29" y="1862965"/>
                <a:ext cx="1052051" cy="115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CBDD0-9F3F-A6C6-F844-D44E9CAFF93C}"/>
                  </a:ext>
                </a:extLst>
              </p:cNvPr>
              <p:cNvSpPr txBox="1"/>
              <p:nvPr/>
            </p:nvSpPr>
            <p:spPr>
              <a:xfrm>
                <a:off x="92175" y="3366286"/>
                <a:ext cx="722670" cy="98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CBDD0-9F3F-A6C6-F844-D44E9CAFF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" y="3366286"/>
                <a:ext cx="722670" cy="988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0CF477-D797-E044-BF6B-7C486755947D}"/>
                  </a:ext>
                </a:extLst>
              </p:cNvPr>
              <p:cNvSpPr txBox="1"/>
              <p:nvPr/>
            </p:nvSpPr>
            <p:spPr>
              <a:xfrm>
                <a:off x="943892" y="2949506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0CF477-D797-E044-BF6B-7C4867559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2" y="2949506"/>
                <a:ext cx="10520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B4199E-13C1-9264-3D97-9B553A45BE82}"/>
                  </a:ext>
                </a:extLst>
              </p:cNvPr>
              <p:cNvSpPr txBox="1"/>
              <p:nvPr/>
            </p:nvSpPr>
            <p:spPr>
              <a:xfrm>
                <a:off x="4223685" y="3089287"/>
                <a:ext cx="10520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B4199E-13C1-9264-3D97-9B553A45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5" y="3089287"/>
                <a:ext cx="10520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362296-DE22-4116-B935-B6617A92D0E4}"/>
                  </a:ext>
                </a:extLst>
              </p:cNvPr>
              <p:cNvSpPr txBox="1"/>
              <p:nvPr/>
            </p:nvSpPr>
            <p:spPr>
              <a:xfrm>
                <a:off x="4780936" y="3749468"/>
                <a:ext cx="722670" cy="115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362296-DE22-4116-B935-B6617A92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936" y="3749468"/>
                <a:ext cx="722670" cy="11565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1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2466</TotalTime>
  <Words>1816</Words>
  <Application>Microsoft Macintosh PowerPoint</Application>
  <PresentationFormat>On-screen Show (16:9)</PresentationFormat>
  <Paragraphs>635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CambriaMath</vt:lpstr>
      <vt:lpstr>Courier New</vt:lpstr>
      <vt:lpstr>CourierNewPSMT</vt:lpstr>
      <vt:lpstr>Times New Roman</vt:lpstr>
      <vt:lpstr>TimesNewRomanPSMT</vt:lpstr>
      <vt:lpstr>Office Theme</vt:lpstr>
      <vt:lpstr>EE2211 Tutorial 9  Thao Nguyen</vt:lpstr>
      <vt:lpstr>Recap: Decision Tree</vt:lpstr>
      <vt:lpstr>Recap: Impurity</vt:lpstr>
      <vt:lpstr>Recap: Impurity</vt:lpstr>
      <vt:lpstr>Recap: Impurity</vt:lpstr>
      <vt:lpstr>Recap: Impurity</vt:lpstr>
      <vt:lpstr>Recap: Impurity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271</cp:revision>
  <dcterms:created xsi:type="dcterms:W3CDTF">2018-08-16T03:57:50Z</dcterms:created>
  <dcterms:modified xsi:type="dcterms:W3CDTF">2025-03-25T08:03:52Z</dcterms:modified>
</cp:coreProperties>
</file>