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44" y="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29F1-DAE1-4B3B-BCB1-AD5988F1BF48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338D-79D5-462F-A13C-9A5064987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3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29F1-DAE1-4B3B-BCB1-AD5988F1BF48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338D-79D5-462F-A13C-9A5064987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05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29F1-DAE1-4B3B-BCB1-AD5988F1BF48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338D-79D5-462F-A13C-9A5064987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1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29F1-DAE1-4B3B-BCB1-AD5988F1BF48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338D-79D5-462F-A13C-9A5064987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27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29F1-DAE1-4B3B-BCB1-AD5988F1BF48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338D-79D5-462F-A13C-9A5064987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1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29F1-DAE1-4B3B-BCB1-AD5988F1BF48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338D-79D5-462F-A13C-9A5064987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0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29F1-DAE1-4B3B-BCB1-AD5988F1BF48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338D-79D5-462F-A13C-9A5064987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55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29F1-DAE1-4B3B-BCB1-AD5988F1BF48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338D-79D5-462F-A13C-9A5064987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9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29F1-DAE1-4B3B-BCB1-AD5988F1BF48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338D-79D5-462F-A13C-9A5064987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9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29F1-DAE1-4B3B-BCB1-AD5988F1BF48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338D-79D5-462F-A13C-9A5064987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1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29F1-DAE1-4B3B-BCB1-AD5988F1BF48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338D-79D5-462F-A13C-9A5064987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7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A29F1-DAE1-4B3B-BCB1-AD5988F1BF48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338D-79D5-462F-A13C-9A5064987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4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Project 00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28657" y="5315091"/>
            <a:ext cx="3399099" cy="518549"/>
          </a:xfrm>
        </p:spPr>
        <p:txBody>
          <a:bodyPr/>
          <a:lstStyle/>
          <a:p>
            <a:r>
              <a:rPr lang="ko-KR" altLang="en-US" smtClean="0"/>
              <a:t>이충성 권동은 김일형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9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웹 사이트의 제작 목적</a:t>
            </a:r>
            <a:endParaRPr lang="en-US" altLang="ko-KR" smtClean="0"/>
          </a:p>
          <a:p>
            <a:r>
              <a:rPr lang="ko-KR" altLang="en-US" smtClean="0"/>
              <a:t>웹 사이트의 컨셉</a:t>
            </a:r>
            <a:endParaRPr lang="en-US" altLang="ko-KR" smtClean="0"/>
          </a:p>
          <a:p>
            <a:r>
              <a:rPr lang="ko-KR" altLang="en-US" smtClean="0"/>
              <a:t>웹 사이트의 타켓</a:t>
            </a:r>
            <a:endParaRPr lang="en-US" altLang="ko-KR" smtClean="0"/>
          </a:p>
          <a:p>
            <a:r>
              <a:rPr lang="ko-KR" altLang="en-US" smtClean="0"/>
              <a:t>웹 사이트의 디자인</a:t>
            </a:r>
            <a:endParaRPr lang="en-US" altLang="ko-KR" smtClean="0"/>
          </a:p>
          <a:p>
            <a:r>
              <a:rPr lang="ko-KR" altLang="en-US" smtClean="0"/>
              <a:t>사이트맵</a:t>
            </a:r>
            <a:endParaRPr lang="en-US" altLang="ko-KR" smtClean="0"/>
          </a:p>
          <a:p>
            <a:r>
              <a:rPr lang="ko-KR" altLang="en-US" smtClean="0"/>
              <a:t>웹사이트 구성요소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-</a:t>
            </a:r>
            <a:r>
              <a:rPr lang="ko-KR" altLang="en-US" smtClean="0"/>
              <a:t>게시판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-</a:t>
            </a:r>
            <a:r>
              <a:rPr lang="ko-KR" altLang="en-US" smtClean="0"/>
              <a:t>기타등등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2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사이트의 제작 목적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mtClean="0"/>
              <a:t>정치적 성향을 띄는 인터넷 커뮤니티는 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대부분은  한쪽으로 치우쳐진 성향을 가지며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서로를 배척하는 분위기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양쪽을 정치적 성향의 유저가 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모두 이용할 수 있는 사이트의 필요성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0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사이트의 컨셉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mtClean="0"/>
              <a:t>가입시 정치 성향을 통해 성향 별로 독립적인 게시판을 제공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토론을 위해 성향에 상황 없이 대화할 수 있는 게시판도 제공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vs</a:t>
            </a:r>
            <a:r>
              <a:rPr lang="ko-KR" altLang="en-US" smtClean="0"/>
              <a:t>같은 성향</a:t>
            </a:r>
            <a:r>
              <a:rPr lang="en-US" altLang="ko-KR" smtClean="0"/>
              <a:t>, vs</a:t>
            </a:r>
            <a:r>
              <a:rPr lang="ko-KR" altLang="en-US" smtClean="0"/>
              <a:t>다른성향 모두</a:t>
            </a:r>
            <a:r>
              <a:rPr lang="en-US" altLang="ko-KR" smtClean="0"/>
              <a:t> </a:t>
            </a:r>
            <a:r>
              <a:rPr lang="ko-KR" altLang="en-US" smtClean="0"/>
              <a:t>토론할 수 있는 장소를 제공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정치 성향과 무관한 유머게시판 및 게임을 할 수 있는 공간 제공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사이트의 타켓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mtClean="0"/>
              <a:t>정치에 관심이 많은 대한국민 남녀노소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6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웹사이트 디자인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1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108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Project 00</vt:lpstr>
      <vt:lpstr>목차</vt:lpstr>
      <vt:lpstr>웹 사이트의 제작 목적</vt:lpstr>
      <vt:lpstr>웹 사이트의 컨셉</vt:lpstr>
      <vt:lpstr>웹 사이트의 타켓</vt:lpstr>
      <vt:lpstr>웹사이트 디자인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00</dc:title>
  <dc:creator>김일형</dc:creator>
  <cp:lastModifiedBy>김일형</cp:lastModifiedBy>
  <cp:revision>2</cp:revision>
  <dcterms:created xsi:type="dcterms:W3CDTF">2024-04-18T07:02:53Z</dcterms:created>
  <dcterms:modified xsi:type="dcterms:W3CDTF">2024-04-18T07:14:29Z</dcterms:modified>
</cp:coreProperties>
</file>