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6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6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5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7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8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9908-7CC9-4571-B1D6-F12EC964205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143A-9B3E-4DFA-A9FC-C0113C51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 사이트의 제작 목적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좌파와 우파가 생산적인 토론과 휴식을 가질 수 있는 장소 제공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웹사이트의 겁셉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기존 사이트는 정치적 성행이 편행된 느낌이 있다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정치적 성향에 따라 게시판 접근을 제한하여 좌파와 우파가 함께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공존할 수 있는 공간이 목적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5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웹사이트의 타켓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전국민 남녀노소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7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웹사이트의 디자인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웹사이트의 구성요소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좌파 게시판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우파 게시판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토론 게시판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유머게시판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게임게시판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연예게시판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사진첩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웹사이트의 데이터베이스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AWS</a:t>
            </a:r>
            <a:r>
              <a:rPr lang="ko-KR" altLang="en-US"/>
              <a:t> </a:t>
            </a:r>
            <a:r>
              <a:rPr lang="en-US" altLang="ko-KR" smtClean="0"/>
              <a:t>EC2</a:t>
            </a:r>
            <a:r>
              <a:rPr lang="ko-KR" altLang="en-US" smtClean="0"/>
              <a:t>에 </a:t>
            </a:r>
            <a:r>
              <a:rPr lang="en-US" altLang="ko-KR" smtClean="0"/>
              <a:t>Mysql</a:t>
            </a:r>
            <a:r>
              <a:rPr lang="ko-KR" altLang="en-US" smtClean="0"/>
              <a:t>를 설치해 사용</a:t>
            </a:r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9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공유 방법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gtihub</a:t>
            </a:r>
            <a:r>
              <a:rPr lang="ko-KR" altLang="en-US" smtClean="0"/>
              <a:t>를 통해 프로젝트 공유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주의사항 </a:t>
            </a:r>
            <a:r>
              <a:rPr lang="en-US" altLang="ko-KR" smtClean="0"/>
              <a:t>: </a:t>
            </a:r>
            <a:r>
              <a:rPr lang="ko-KR" altLang="en-US" smtClean="0"/>
              <a:t>풀한 다음에 푸시</a:t>
            </a:r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280" y="1342663"/>
            <a:ext cx="743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사이트맵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김일형</dc:creator>
  <cp:lastModifiedBy>김일형</cp:lastModifiedBy>
  <cp:revision>3</cp:revision>
  <dcterms:created xsi:type="dcterms:W3CDTF">2024-04-18T01:37:58Z</dcterms:created>
  <dcterms:modified xsi:type="dcterms:W3CDTF">2024-04-18T01:50:45Z</dcterms:modified>
</cp:coreProperties>
</file>