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9669-A810-4F9F-ABAD-C62C4BE87065}" type="datetimeFigureOut">
              <a:rPr lang="pt-BR" smtClean="0"/>
              <a:t>04/04/2016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FC25-A1FC-4D75-94AA-AAAD07FC6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18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59669-A810-4F9F-ABAD-C62C4BE87065}" type="datetimeFigureOut">
              <a:rPr lang="pt-BR" smtClean="0"/>
              <a:t>04/04/2016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4FC25-A1FC-4D75-94AA-AAAD07FC6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31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5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6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0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5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0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9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9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69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Apresentação na tela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2</cp:revision>
  <dcterms:created xsi:type="dcterms:W3CDTF">2016-04-04T20:14:47Z</dcterms:created>
  <dcterms:modified xsi:type="dcterms:W3CDTF">2016-04-04T20:21:06Z</dcterms:modified>
</cp:coreProperties>
</file>