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76" r:id="rId2"/>
    <p:sldId id="579" r:id="rId3"/>
    <p:sldId id="381" r:id="rId4"/>
    <p:sldId id="408" r:id="rId5"/>
    <p:sldId id="457" r:id="rId6"/>
    <p:sldId id="458" r:id="rId7"/>
    <p:sldId id="460" r:id="rId8"/>
    <p:sldId id="461" r:id="rId9"/>
    <p:sldId id="462" r:id="rId10"/>
    <p:sldId id="465" r:id="rId11"/>
    <p:sldId id="463" r:id="rId12"/>
    <p:sldId id="466" r:id="rId13"/>
    <p:sldId id="464" r:id="rId14"/>
    <p:sldId id="468" r:id="rId15"/>
    <p:sldId id="469" r:id="rId16"/>
    <p:sldId id="471" r:id="rId17"/>
    <p:sldId id="473" r:id="rId18"/>
    <p:sldId id="474" r:id="rId19"/>
    <p:sldId id="475" r:id="rId20"/>
    <p:sldId id="476" r:id="rId21"/>
    <p:sldId id="478" r:id="rId22"/>
    <p:sldId id="477" r:id="rId23"/>
    <p:sldId id="560" r:id="rId24"/>
    <p:sldId id="561" r:id="rId25"/>
    <p:sldId id="562" r:id="rId26"/>
    <p:sldId id="480" r:id="rId27"/>
    <p:sldId id="481" r:id="rId28"/>
    <p:sldId id="573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536" r:id="rId37"/>
    <p:sldId id="549" r:id="rId38"/>
    <p:sldId id="550" r:id="rId39"/>
    <p:sldId id="578" r:id="rId40"/>
    <p:sldId id="551" r:id="rId41"/>
    <p:sldId id="554" r:id="rId42"/>
    <p:sldId id="564" r:id="rId43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333" autoAdjust="0"/>
  </p:normalViewPr>
  <p:slideViewPr>
    <p:cSldViewPr>
      <p:cViewPr varScale="1">
        <p:scale>
          <a:sx n="90" d="100"/>
          <a:sy n="90" d="100"/>
        </p:scale>
        <p:origin x="702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1" d="100"/>
          <a:sy n="51" d="100"/>
        </p:scale>
        <p:origin x="2910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683FEBAA-4342-40D0-95DC-214BFA9084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89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5B19D7D-CAC8-4295-99A6-644D29C2C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9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93C1-A3FB-4082-9F81-EAD70924D21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898B-9F78-4DB9-9FB3-3103123CDD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8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27AE-82B2-4476-9FDE-D50EFA0C06F8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2CD9-BB0A-48F3-B9AE-5E71EDFB8B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DA4ED-8AE2-4B60-8929-F68AA1925D7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BAA6-F6E9-488C-B063-0C8B8A510D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5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9B866-A293-49B2-B13A-A49C50424563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6E8F4-F8A1-443A-8407-E2D82AB6D5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42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62F91-B622-49BB-A5D7-1768F7150E4C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422-E3F2-4ABE-8E3D-D31873B49A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46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08F92C2-1760-473C-A7C3-B033926FD800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486DDE5-6CA8-46C0-8F24-EC345EDEDC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3" y="231775"/>
            <a:ext cx="527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2286670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78B16BF-F563-4E3D-955D-060EBB2A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Algoritmos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 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Programação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Computadores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Disciplina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113476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Alexandre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Universidade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Brasília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Instituto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Exatas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Departamento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Computação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http://www.nickgentry.com/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8D5D92D-59DB-4F9E-8D2A-A0B54AC1CB7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A4530040-869A-4520-BD2C-697A363E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BB805C-23E1-4092-B66F-30C0186C52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B587CA5-E5C2-42BE-8124-E4B5B5AE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77635A6-0916-4F6B-BBF1-411E329EED4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Decimal x Binária x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92395"/>
              </p:ext>
            </p:extLst>
          </p:nvPr>
        </p:nvGraphicFramePr>
        <p:xfrm>
          <a:off x="2643188" y="1666330"/>
          <a:ext cx="4214812" cy="4498974"/>
        </p:xfrm>
        <a:graphic>
          <a:graphicData uri="http://schemas.openxmlformats.org/drawingml/2006/table">
            <a:tbl>
              <a:tblPr/>
              <a:tblGrid>
                <a:gridCol w="86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 Box 2051">
            <a:extLst>
              <a:ext uri="{FF2B5EF4-FFF2-40B4-BE49-F238E27FC236}">
                <a16:creationId xmlns:a16="http://schemas.microsoft.com/office/drawing/2014/main" id="{B61D49CA-BB14-4A96-99C4-4E1825AC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0353874-71CA-4D4C-989C-DB5474A1741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D75BB2-BF41-43A5-A55C-7D2C7DE6CD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35427FEE-DAE6-48A4-ABFC-F55DA644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3C3AFC-353E-4AFD-B55A-F3AA87B10D8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 Box 2051">
            <a:extLst>
              <a:ext uri="{FF2B5EF4-FFF2-40B4-BE49-F238E27FC236}">
                <a16:creationId xmlns:a16="http://schemas.microsoft.com/office/drawing/2014/main" id="{195472AC-940B-4DDA-A06E-035125FA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D3C4BAB-0845-44EA-B1C0-59E4298CC4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 Box 2051">
            <a:extLst>
              <a:ext uri="{FF2B5EF4-FFF2-40B4-BE49-F238E27FC236}">
                <a16:creationId xmlns:a16="http://schemas.microsoft.com/office/drawing/2014/main" id="{F342B7E1-EA00-4C1A-AE29-49F7C829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3A6663E-B542-4885-8F5A-F029690979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 Box 2051">
            <a:extLst>
              <a:ext uri="{FF2B5EF4-FFF2-40B4-BE49-F238E27FC236}">
                <a16:creationId xmlns:a16="http://schemas.microsoft.com/office/drawing/2014/main" id="{74B6FBA1-0898-4AFC-8491-769B05EF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0EF60B-1FA0-4F3E-9765-676657E4D7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AD538082-4BEF-4E87-A86F-13D0F38A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2B3DCE-DA10-4376-B4D3-E75F85AE7D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</a:rPr>
              <a:t>Conversão hexadecimal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51E48A26-FA56-488F-963C-1FF1E517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Conversão entre Bases Numéricas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D0E1E77-F1BA-4DA4-8402-702C27B98F33}" type="datetime1">
              <a:rPr lang="pt-BR" smtClean="0"/>
              <a:pPr/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45A-2F6D-44A1-94B6-C299985B94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5BB636-922E-42D9-8F29-59DBF7F5D709}"/>
              </a:ext>
            </a:extLst>
          </p:cNvPr>
          <p:cNvSpPr/>
          <p:nvPr/>
        </p:nvSpPr>
        <p:spPr>
          <a:xfrm>
            <a:off x="685800" y="270892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presente conjunto de </a:t>
            </a:r>
            <a:r>
              <a:rPr lang="pt-B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reutilizado ou republicado sem a permissão do instrutor.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B7BE67-9DE5-4031-928B-4EE561A988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na prática também utilizamos o bytes e seus múltiplos.</a:t>
            </a:r>
            <a:endParaRPr lang="pt-BR" sz="1800" b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EB6EE0-A98E-4388-B722-FE84D86589F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2A252E5-89B2-4746-B505-0A7071D7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9A38E7-3D2F-4714-BEB0-1DFFE3BCB0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Gigabyte  (GB) = 1024 MB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(TB) = 1024 GB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(PB) = 1024 TB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(EB) = 1024 PB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(ZB) = 1024 EB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(YB) = 1024 ZB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B0F20E65-A68E-48E2-9E37-30C4525F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49B64ED-AC87-47A2-B344-C18DC81049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DD816412-A277-41F1-9D26-DD9337DD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C13B8E7-1C8D-46BF-8124-943AC9CF7A8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bits 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826E9E-9314-4819-AB03-6C2CB87C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A3523CF-7A09-4229-909A-E618B6A0A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Bytes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   = 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5A4FB07D-2773-49C6-8978-64D85985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Unidades de Medida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702707-59EC-4720-9E9F-E5451C5007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seu nível mais baixo, tudo (letras, algarismos, sinais de pontuação, símbolos, comandos) no computador é representado por </a:t>
            </a:r>
            <a:r>
              <a:rPr lang="pt-BR" sz="1800" u="sng" dirty="0"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53346E-C8D0-4743-99FC-990799DEC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FA23365D-E5EE-4FA4-A8F5-656BF780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57ACB4-E7BC-409F-B8EB-36339C95384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27593BCB-68BE-4830-A357-6C0262F7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BAF036-C36D-488F-9A9B-D39D08BA73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5B26148-175D-437C-B249-8A1E4CE6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Módulo 02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Organização Básica de um Computador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814AF40-922B-46E1-B88A-208F80DBA3A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3DF3422F-0952-4195-A0B0-E03445AF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1C6295B-CC2E-408E-9A0E-EA9596B73D6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amostra a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39ED9B3D-9C43-43D9-9931-8703B186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E19543C-2856-433A-8F51-389DE202110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2051">
            <a:extLst>
              <a:ext uri="{FF2B5EF4-FFF2-40B4-BE49-F238E27FC236}">
                <a16:creationId xmlns:a16="http://schemas.microsoft.com/office/drawing/2014/main" id="{D631775E-3C79-42A3-ADC0-15D9C09FE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94F0B0-0CC0-4850-8853-8D1A2696C2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778A61F4-F9AF-47BA-8448-A64E55A6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F240B1-8535-44D2-9CBE-3795C5E36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BE7A0975-34C8-41CC-85F8-6CA645D4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896E9E5-E938-416A-A2FC-AA66699842F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F6E98B28-D93B-4D8B-866F-4A17C708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Codificação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15E445D-91FD-40EE-9F77-A7F53D3ACAC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5. Componentes Básicos de um Computador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60261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Dispositivos de entrada e saída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).</a:t>
            </a:r>
          </a:p>
        </p:txBody>
      </p:sp>
      <p:grpSp>
        <p:nvGrpSpPr>
          <p:cNvPr id="98313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8320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22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8323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8324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32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3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8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C5BA33-BB4F-405E-83CB-2F4FB264140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como: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gerenciamento da memória; 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administração dos dados;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acionamento dos dispositivos;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execução de programas utilitários.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http://www.w3counter.com/globalstats.php (Abril 2013)</a:t>
            </a:r>
          </a:p>
        </p:txBody>
      </p:sp>
      <p:pic>
        <p:nvPicPr>
          <p:cNvPr id="1085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947863"/>
            <a:ext cx="4516437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http://www.w3counter.com/globalstats.php (Março 2018)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F365B9-2AC2-4BCD-BC09-BEC43D72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84" y="2206683"/>
            <a:ext cx="4242594" cy="329400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80E0015C-A37E-430F-888D-D3A2D396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7679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E44402-993C-4916-BB59-432AA91958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DF9B11B-187D-48F4-A4AB-4772968F984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Linguagem de Programação</a:t>
            </a: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485900" y="3866430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do que dominar esta ou aquela linguagem.</a:t>
            </a:r>
            <a:endParaRPr lang="pt-PT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3B5A39-4561-41CD-B082-781A7CEB39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" name="Text Box 2051">
            <a:extLst>
              <a:ext uri="{FF2B5EF4-FFF2-40B4-BE49-F238E27FC236}">
                <a16:creationId xmlns:a16="http://schemas.microsoft.com/office/drawing/2014/main" id="{FC04BDAD-16AA-48EF-9063-59B8C52B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2" y="2433218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9. Compilação</a:t>
            </a:r>
          </a:p>
        </p:txBody>
      </p:sp>
      <p:sp>
        <p:nvSpPr>
          <p:cNvPr id="19" name="Text Box 2052">
            <a:extLst>
              <a:ext uri="{FF2B5EF4-FFF2-40B4-BE49-F238E27FC236}">
                <a16:creationId xmlns:a16="http://schemas.microsoft.com/office/drawing/2014/main" id="{0CAB68E3-9676-4D8B-89F6-6C021909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02" y="2947568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o processo de tradução de um programa escrito em linguagem de alto nível para código em linguagem de máquina.</a:t>
            </a:r>
          </a:p>
        </p:txBody>
      </p:sp>
      <p:sp>
        <p:nvSpPr>
          <p:cNvPr id="20" name="Text Box 2051">
            <a:extLst>
              <a:ext uri="{FF2B5EF4-FFF2-40B4-BE49-F238E27FC236}">
                <a16:creationId xmlns:a16="http://schemas.microsoft.com/office/drawing/2014/main" id="{D921F3B8-878E-446F-9322-DCDF6098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0" y="3867127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10. Interpretação</a:t>
            </a:r>
          </a:p>
        </p:txBody>
      </p:sp>
      <p:sp>
        <p:nvSpPr>
          <p:cNvPr id="21" name="Text Box 2052">
            <a:extLst>
              <a:ext uri="{FF2B5EF4-FFF2-40B4-BE49-F238E27FC236}">
                <a16:creationId xmlns:a16="http://schemas.microsoft.com/office/drawing/2014/main" id="{CB721B2E-F744-47A1-9EA7-D2D9F85B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0" y="4381477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  <p:sp>
        <p:nvSpPr>
          <p:cNvPr id="23" name="Text Box 2051">
            <a:extLst>
              <a:ext uri="{FF2B5EF4-FFF2-40B4-BE49-F238E27FC236}">
                <a16:creationId xmlns:a16="http://schemas.microsoft.com/office/drawing/2014/main" id="{7215D7C6-08B9-44B4-A640-0077C15F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</a:t>
            </a:r>
            <a:r>
              <a:rPr lang="pt-BR" sz="1800" b="1" dirty="0" err="1">
                <a:latin typeface="Verdana" pitchFamily="34" charset="0"/>
              </a:rPr>
              <a:t>Pseudo-linguagem</a:t>
            </a:r>
            <a:r>
              <a:rPr lang="pt-BR" sz="1800" b="1" dirty="0">
                <a:latin typeface="Verdana" pitchFamily="34" charset="0"/>
              </a:rPr>
              <a:t> de Programação</a:t>
            </a:r>
          </a:p>
        </p:txBody>
      </p:sp>
      <p:sp>
        <p:nvSpPr>
          <p:cNvPr id="24" name="Text Box 2052">
            <a:extLst>
              <a:ext uri="{FF2B5EF4-FFF2-40B4-BE49-F238E27FC236}">
                <a16:creationId xmlns:a16="http://schemas.microsoft.com/office/drawing/2014/main" id="{E76D120F-2ED8-422F-9A2F-AF36F6C7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410" y="1353542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uma forma genérica de escrever um algoritmo, utilizando uma linguagem simples sem a necessidade de se conhecer alguma linguagem de programação.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EFF91A-751E-4B11-B642-A054FC54E73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5E08E0D-4D7D-4B12-965B-D874B7390EC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FE9CAEA2-4D85-43BF-A073-F8B2237E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D70802-7549-4165-93E1-AB760FBE39A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51">
            <a:extLst>
              <a:ext uri="{FF2B5EF4-FFF2-40B4-BE49-F238E27FC236}">
                <a16:creationId xmlns:a16="http://schemas.microsoft.com/office/drawing/2014/main" id="{6E13D5A8-9138-435C-87F9-B8576B5D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7F9EC75-797A-4552-B0D8-394B7625DF7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815C611A-5799-40DD-B929-DEB187B0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569D66-C738-4984-8727-29B1835C72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51">
            <a:extLst>
              <a:ext uri="{FF2B5EF4-FFF2-40B4-BE49-F238E27FC236}">
                <a16:creationId xmlns:a16="http://schemas.microsoft.com/office/drawing/2014/main" id="{88E15AB8-68B7-40A0-8AF3-D3181491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9E134C-DF34-4F5B-AB98-37DECA66DA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tem base 8 (2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4173B7DB-63D0-4F68-BEC5-6F973511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Bases Numéricas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12286</TotalTime>
  <Words>2357</Words>
  <Application>Microsoft Office PowerPoint</Application>
  <PresentationFormat>Apresentação na tela (4:3)</PresentationFormat>
  <Paragraphs>650</Paragraphs>
  <Slides>42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Courier New</vt:lpstr>
      <vt:lpstr>Symbol</vt:lpstr>
      <vt:lpstr>Times New Roman</vt:lpstr>
      <vt:lpstr>Verdana</vt:lpstr>
      <vt:lpstr>Wingdings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lastModifiedBy>Alexandre Zaghetto</cp:lastModifiedBy>
  <cp:revision>1640</cp:revision>
  <dcterms:created xsi:type="dcterms:W3CDTF">2002-12-12T12:34:29Z</dcterms:created>
  <dcterms:modified xsi:type="dcterms:W3CDTF">2018-03-01T14:22:10Z</dcterms:modified>
</cp:coreProperties>
</file>