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730" r:id="rId2"/>
    <p:sldId id="601" r:id="rId3"/>
    <p:sldId id="723" r:id="rId4"/>
    <p:sldId id="725" r:id="rId5"/>
    <p:sldId id="727" r:id="rId6"/>
    <p:sldId id="726" r:id="rId7"/>
    <p:sldId id="728" r:id="rId8"/>
    <p:sldId id="729" r:id="rId9"/>
  </p:sldIdLst>
  <p:sldSz cx="9144000" cy="6858000" type="screen4x3"/>
  <p:notesSz cx="7104063" cy="10234613"/>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0C0C0"/>
    <a:srgbClr val="EAEAEA"/>
    <a:srgbClr val="000000"/>
    <a:srgbClr val="800000"/>
    <a:srgbClr val="D4D4D4"/>
    <a:srgbClr val="DCDCD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527" autoAdjust="0"/>
    <p:restoredTop sz="99333" autoAdjust="0"/>
  </p:normalViewPr>
  <p:slideViewPr>
    <p:cSldViewPr>
      <p:cViewPr varScale="1">
        <p:scale>
          <a:sx n="74" d="100"/>
          <a:sy n="74" d="100"/>
        </p:scale>
        <p:origin x="624" y="72"/>
      </p:cViewPr>
      <p:guideLst>
        <p:guide orient="horz" pos="2160"/>
        <p:guide pos="2880"/>
      </p:guideLst>
    </p:cSldViewPr>
  </p:slideViewPr>
  <p:outlineViewPr>
    <p:cViewPr>
      <p:scale>
        <a:sx n="100" d="100"/>
        <a:sy n="100" d="100"/>
      </p:scale>
      <p:origin x="0" y="15126"/>
    </p:cViewPr>
  </p:outlineViewPr>
  <p:notesTextViewPr>
    <p:cViewPr>
      <p:scale>
        <a:sx n="100" d="100"/>
        <a:sy n="100" d="100"/>
      </p:scale>
      <p:origin x="0" y="0"/>
    </p:cViewPr>
  </p:notesTextViewPr>
  <p:sorterViewPr>
    <p:cViewPr>
      <p:scale>
        <a:sx n="66" d="100"/>
        <a:sy n="66" d="100"/>
      </p:scale>
      <p:origin x="0" y="3024"/>
    </p:cViewPr>
  </p:sorterViewPr>
  <p:notesViewPr>
    <p:cSldViewPr>
      <p:cViewPr varScale="1">
        <p:scale>
          <a:sx n="78" d="100"/>
          <a:sy n="78" d="100"/>
        </p:scale>
        <p:origin x="-3966" y="-114"/>
      </p:cViewPr>
      <p:guideLst>
        <p:guide orient="horz" pos="3224"/>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eaLnBrk="1" hangingPunct="1">
              <a:defRPr sz="1200">
                <a:latin typeface="Times New Roman" pitchFamily="18" charset="0"/>
              </a:defRPr>
            </a:lvl1pPr>
          </a:lstStyle>
          <a:p>
            <a:pPr>
              <a:defRPr/>
            </a:pPr>
            <a:endParaRPr lang="pt-BR"/>
          </a:p>
        </p:txBody>
      </p:sp>
      <p:sp>
        <p:nvSpPr>
          <p:cNvPr id="39939" name="Rectangle 3"/>
          <p:cNvSpPr>
            <a:spLocks noGrp="1" noChangeArrowheads="1"/>
          </p:cNvSpPr>
          <p:nvPr>
            <p:ph type="dt" sz="quarter" idx="1"/>
          </p:nvPr>
        </p:nvSpPr>
        <p:spPr bwMode="auto">
          <a:xfrm>
            <a:off x="4025900" y="0"/>
            <a:ext cx="3078163"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eaLnBrk="1" hangingPunct="1">
              <a:defRPr sz="1200">
                <a:latin typeface="Times New Roman" pitchFamily="18" charset="0"/>
              </a:defRPr>
            </a:lvl1pPr>
          </a:lstStyle>
          <a:p>
            <a:pPr>
              <a:defRPr/>
            </a:pPr>
            <a:endParaRPr lang="pt-BR"/>
          </a:p>
        </p:txBody>
      </p:sp>
      <p:sp>
        <p:nvSpPr>
          <p:cNvPr id="39940" name="Rectangle 4"/>
          <p:cNvSpPr>
            <a:spLocks noGrp="1" noChangeArrowheads="1"/>
          </p:cNvSpPr>
          <p:nvPr>
            <p:ph type="ftr" sz="quarter" idx="2"/>
          </p:nvPr>
        </p:nvSpPr>
        <p:spPr bwMode="auto">
          <a:xfrm>
            <a:off x="0" y="9721850"/>
            <a:ext cx="3078163"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eaLnBrk="1" hangingPunct="1">
              <a:defRPr sz="1200">
                <a:latin typeface="Times New Roman" pitchFamily="18" charset="0"/>
              </a:defRPr>
            </a:lvl1pPr>
          </a:lstStyle>
          <a:p>
            <a:pPr>
              <a:defRPr/>
            </a:pPr>
            <a:endParaRPr lang="pt-BR"/>
          </a:p>
        </p:txBody>
      </p:sp>
      <p:sp>
        <p:nvSpPr>
          <p:cNvPr id="39941" name="Rectangle 5"/>
          <p:cNvSpPr>
            <a:spLocks noGrp="1" noChangeArrowheads="1"/>
          </p:cNvSpPr>
          <p:nvPr>
            <p:ph type="sldNum" sz="quarter" idx="3"/>
          </p:nvPr>
        </p:nvSpPr>
        <p:spPr bwMode="auto">
          <a:xfrm>
            <a:off x="4025900" y="9721850"/>
            <a:ext cx="3078163"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5200" eaLnBrk="1" hangingPunct="1">
              <a:defRPr sz="1200"/>
            </a:lvl1pPr>
          </a:lstStyle>
          <a:p>
            <a:pPr>
              <a:defRPr/>
            </a:pPr>
            <a:fld id="{B84C1CE2-2C9F-4259-9654-4AF1560CC1A1}" type="slidenum">
              <a:rPr lang="pt-BR" altLang="pt-BR"/>
              <a:pPr>
                <a:defRPr/>
              </a:pPr>
              <a:t>‹nº›</a:t>
            </a:fld>
            <a:endParaRPr lang="pt-BR" altLang="pt-BR"/>
          </a:p>
        </p:txBody>
      </p:sp>
    </p:spTree>
    <p:extLst>
      <p:ext uri="{BB962C8B-B14F-4D97-AF65-F5344CB8AC3E}">
        <p14:creationId xmlns:p14="http://schemas.microsoft.com/office/powerpoint/2010/main" val="193547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8163"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l" defTabSz="966644" eaLnBrk="1" hangingPunct="1">
              <a:defRPr sz="1200">
                <a:latin typeface="Times New Roman" pitchFamily="18" charset="0"/>
              </a:defRPr>
            </a:lvl1pPr>
          </a:lstStyle>
          <a:p>
            <a:pPr>
              <a:defRPr/>
            </a:pPr>
            <a:endParaRPr lang="pt-BR"/>
          </a:p>
        </p:txBody>
      </p:sp>
      <p:sp>
        <p:nvSpPr>
          <p:cNvPr id="3075" name="Rectangle 3"/>
          <p:cNvSpPr>
            <a:spLocks noGrp="1" noChangeArrowheads="1"/>
          </p:cNvSpPr>
          <p:nvPr>
            <p:ph type="dt" idx="1"/>
          </p:nvPr>
        </p:nvSpPr>
        <p:spPr bwMode="auto">
          <a:xfrm>
            <a:off x="4025900" y="0"/>
            <a:ext cx="3078163" cy="512763"/>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lvl1pPr algn="r" defTabSz="966644" eaLnBrk="1" hangingPunct="1">
              <a:defRPr sz="1200">
                <a:latin typeface="Times New Roman" pitchFamily="18"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995363"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7738" y="4862513"/>
            <a:ext cx="5208587" cy="4603750"/>
          </a:xfrm>
          <a:prstGeom prst="rect">
            <a:avLst/>
          </a:prstGeom>
          <a:noFill/>
          <a:ln w="9525">
            <a:noFill/>
            <a:miter lim="800000"/>
            <a:headEnd/>
            <a:tailEnd/>
          </a:ln>
          <a:effectLst/>
        </p:spPr>
        <p:txBody>
          <a:bodyPr vert="horz" wrap="square" lIns="96599" tIns="48301" rIns="96599" bIns="48301"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9721850"/>
            <a:ext cx="3078163"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l" defTabSz="966644" eaLnBrk="1" hangingPunct="1">
              <a:defRPr sz="1200">
                <a:latin typeface="Times New Roman" pitchFamily="18" charset="0"/>
              </a:defRPr>
            </a:lvl1pPr>
          </a:lstStyle>
          <a:p>
            <a:pPr>
              <a:defRPr/>
            </a:pPr>
            <a:endParaRPr lang="pt-BR"/>
          </a:p>
        </p:txBody>
      </p:sp>
      <p:sp>
        <p:nvSpPr>
          <p:cNvPr id="3079" name="Rectangle 7"/>
          <p:cNvSpPr>
            <a:spLocks noGrp="1" noChangeArrowheads="1"/>
          </p:cNvSpPr>
          <p:nvPr>
            <p:ph type="sldNum" sz="quarter" idx="5"/>
          </p:nvPr>
        </p:nvSpPr>
        <p:spPr bwMode="auto">
          <a:xfrm>
            <a:off x="4025900" y="9721850"/>
            <a:ext cx="3078163" cy="512763"/>
          </a:xfrm>
          <a:prstGeom prst="rect">
            <a:avLst/>
          </a:prstGeom>
          <a:noFill/>
          <a:ln w="9525">
            <a:noFill/>
            <a:miter lim="800000"/>
            <a:headEnd/>
            <a:tailEnd/>
          </a:ln>
          <a:effectLst/>
        </p:spPr>
        <p:txBody>
          <a:bodyPr vert="horz" wrap="square" lIns="96599" tIns="48301" rIns="96599" bIns="48301" numCol="1" anchor="b" anchorCtr="0" compatLnSpc="1">
            <a:prstTxWarp prst="textNoShape">
              <a:avLst/>
            </a:prstTxWarp>
          </a:bodyPr>
          <a:lstStyle>
            <a:lvl1pPr algn="r" defTabSz="965200" eaLnBrk="1" hangingPunct="1">
              <a:defRPr sz="1200"/>
            </a:lvl1pPr>
          </a:lstStyle>
          <a:p>
            <a:pPr>
              <a:defRPr/>
            </a:pPr>
            <a:fld id="{C5AF80D0-338D-4485-80E9-B3DC47A4E690}" type="slidenum">
              <a:rPr lang="pt-BR" altLang="pt-BR"/>
              <a:pPr>
                <a:defRPr/>
              </a:pPr>
              <a:t>‹nº›</a:t>
            </a:fld>
            <a:endParaRPr lang="pt-BR" altLang="pt-BR"/>
          </a:p>
        </p:txBody>
      </p:sp>
    </p:spTree>
    <p:extLst>
      <p:ext uri="{BB962C8B-B14F-4D97-AF65-F5344CB8AC3E}">
        <p14:creationId xmlns:p14="http://schemas.microsoft.com/office/powerpoint/2010/main" val="15050424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ço Reservado para Imagem de Slide 1"/>
          <p:cNvSpPr>
            <a:spLocks noGrp="1" noRot="1" noChangeAspect="1" noTextEdit="1"/>
          </p:cNvSpPr>
          <p:nvPr>
            <p:ph type="sldImg"/>
          </p:nvPr>
        </p:nvSpPr>
        <p:spPr>
          <a:ln/>
        </p:spPr>
      </p:sp>
      <p:sp>
        <p:nvSpPr>
          <p:cNvPr id="614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614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21FA6682-C820-4563-B5F6-F248148EEF96}" type="slidenum">
              <a:rPr lang="pt-BR" altLang="pt-BR" sz="1200" smtClean="0"/>
              <a:pPr/>
              <a:t>2</a:t>
            </a:fld>
            <a:endParaRPr lang="pt-BR" altLang="pt-BR" sz="1200" smtClean="0"/>
          </a:p>
        </p:txBody>
      </p:sp>
    </p:spTree>
    <p:extLst>
      <p:ext uri="{BB962C8B-B14F-4D97-AF65-F5344CB8AC3E}">
        <p14:creationId xmlns:p14="http://schemas.microsoft.com/office/powerpoint/2010/main" val="243530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ço Reservado para Imagem de Slide 1"/>
          <p:cNvSpPr>
            <a:spLocks noGrp="1" noRot="1" noChangeAspect="1" noTextEdit="1"/>
          </p:cNvSpPr>
          <p:nvPr>
            <p:ph type="sldImg"/>
          </p:nvPr>
        </p:nvSpPr>
        <p:spPr>
          <a:ln/>
        </p:spPr>
      </p:sp>
      <p:sp>
        <p:nvSpPr>
          <p:cNvPr id="819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819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B7BE377F-4D47-41D2-8AF0-C85E64D358D9}" type="slidenum">
              <a:rPr lang="pt-BR" altLang="pt-BR" sz="1200" smtClean="0"/>
              <a:pPr/>
              <a:t>3</a:t>
            </a:fld>
            <a:endParaRPr lang="pt-BR" altLang="pt-BR" sz="1200" smtClean="0"/>
          </a:p>
        </p:txBody>
      </p:sp>
    </p:spTree>
    <p:extLst>
      <p:ext uri="{BB962C8B-B14F-4D97-AF65-F5344CB8AC3E}">
        <p14:creationId xmlns:p14="http://schemas.microsoft.com/office/powerpoint/2010/main" val="112609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ço Reservado para Imagem de Slide 1"/>
          <p:cNvSpPr>
            <a:spLocks noGrp="1" noRot="1" noChangeAspect="1" noTextEdit="1"/>
          </p:cNvSpPr>
          <p:nvPr>
            <p:ph type="sldImg"/>
          </p:nvPr>
        </p:nvSpPr>
        <p:spPr>
          <a:ln/>
        </p:spPr>
      </p:sp>
      <p:sp>
        <p:nvSpPr>
          <p:cNvPr id="1024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0244"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D4F8ED05-953F-41AB-89B2-2AEF5C6E0677}" type="slidenum">
              <a:rPr lang="pt-BR" altLang="pt-BR" sz="1200" smtClean="0"/>
              <a:pPr/>
              <a:t>4</a:t>
            </a:fld>
            <a:endParaRPr lang="pt-BR" altLang="pt-BR" sz="1200" smtClean="0"/>
          </a:p>
        </p:txBody>
      </p:sp>
    </p:spTree>
    <p:extLst>
      <p:ext uri="{BB962C8B-B14F-4D97-AF65-F5344CB8AC3E}">
        <p14:creationId xmlns:p14="http://schemas.microsoft.com/office/powerpoint/2010/main" val="930731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Espaço Reservado para Imagem de Slide 1"/>
          <p:cNvSpPr>
            <a:spLocks noGrp="1" noRot="1" noChangeAspect="1" noTextEdit="1"/>
          </p:cNvSpPr>
          <p:nvPr>
            <p:ph type="sldImg"/>
          </p:nvPr>
        </p:nvSpPr>
        <p:spPr>
          <a:ln/>
        </p:spPr>
      </p:sp>
      <p:sp>
        <p:nvSpPr>
          <p:cNvPr id="1229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292"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5FC86318-71FF-4E3E-8C6D-851B21F8421B}" type="slidenum">
              <a:rPr lang="pt-BR" altLang="pt-BR" sz="1200" smtClean="0"/>
              <a:pPr/>
              <a:t>5</a:t>
            </a:fld>
            <a:endParaRPr lang="pt-BR" altLang="pt-BR" sz="1200" smtClean="0"/>
          </a:p>
        </p:txBody>
      </p:sp>
    </p:spTree>
    <p:extLst>
      <p:ext uri="{BB962C8B-B14F-4D97-AF65-F5344CB8AC3E}">
        <p14:creationId xmlns:p14="http://schemas.microsoft.com/office/powerpoint/2010/main" val="394674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ço Reservado para Imagem de Slide 1"/>
          <p:cNvSpPr>
            <a:spLocks noGrp="1" noRot="1" noChangeAspect="1" noTextEdit="1"/>
          </p:cNvSpPr>
          <p:nvPr>
            <p:ph type="sldImg"/>
          </p:nvPr>
        </p:nvSpPr>
        <p:spPr>
          <a:ln/>
        </p:spPr>
      </p:sp>
      <p:sp>
        <p:nvSpPr>
          <p:cNvPr id="143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434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488BDF4D-93F5-4B3A-83A1-70514210002E}" type="slidenum">
              <a:rPr lang="pt-BR" altLang="pt-BR" sz="1200" smtClean="0"/>
              <a:pPr/>
              <a:t>6</a:t>
            </a:fld>
            <a:endParaRPr lang="pt-BR" altLang="pt-BR" sz="1200" smtClean="0"/>
          </a:p>
        </p:txBody>
      </p:sp>
    </p:spTree>
    <p:extLst>
      <p:ext uri="{BB962C8B-B14F-4D97-AF65-F5344CB8AC3E}">
        <p14:creationId xmlns:p14="http://schemas.microsoft.com/office/powerpoint/2010/main" val="148388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ço Reservado para Imagem de Slide 1"/>
          <p:cNvSpPr>
            <a:spLocks noGrp="1" noRot="1" noChangeAspect="1" noTextEdit="1"/>
          </p:cNvSpPr>
          <p:nvPr>
            <p:ph type="sldImg"/>
          </p:nvPr>
        </p:nvSpPr>
        <p:spPr>
          <a:ln/>
        </p:spPr>
      </p:sp>
      <p:sp>
        <p:nvSpPr>
          <p:cNvPr id="1638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6388"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6FA780B1-5886-45F7-A483-49C7892BC8DD}" type="slidenum">
              <a:rPr lang="pt-BR" altLang="pt-BR" sz="1200" smtClean="0"/>
              <a:pPr/>
              <a:t>7</a:t>
            </a:fld>
            <a:endParaRPr lang="pt-BR" altLang="pt-BR" sz="1200" smtClean="0"/>
          </a:p>
        </p:txBody>
      </p:sp>
    </p:spTree>
    <p:extLst>
      <p:ext uri="{BB962C8B-B14F-4D97-AF65-F5344CB8AC3E}">
        <p14:creationId xmlns:p14="http://schemas.microsoft.com/office/powerpoint/2010/main" val="242441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ço Reservado para Imagem de Slide 1"/>
          <p:cNvSpPr>
            <a:spLocks noGrp="1" noRot="1" noChangeAspect="1" noTextEdit="1"/>
          </p:cNvSpPr>
          <p:nvPr>
            <p:ph type="sldImg"/>
          </p:nvPr>
        </p:nvSpPr>
        <p:spPr>
          <a:ln/>
        </p:spPr>
      </p:sp>
      <p:sp>
        <p:nvSpPr>
          <p:cNvPr id="1843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8436"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Times New Roman" panose="02020603050405020304" pitchFamily="18" charset="0"/>
              </a:defRPr>
            </a:lvl1pPr>
            <a:lvl2pPr marL="742950" indent="-285750" defTabSz="965200">
              <a:defRPr sz="2400">
                <a:solidFill>
                  <a:schemeClr val="tx1"/>
                </a:solidFill>
                <a:latin typeface="Times New Roman" panose="02020603050405020304" pitchFamily="18" charset="0"/>
              </a:defRPr>
            </a:lvl2pPr>
            <a:lvl3pPr marL="1143000" indent="-228600" defTabSz="965200">
              <a:defRPr sz="2400">
                <a:solidFill>
                  <a:schemeClr val="tx1"/>
                </a:solidFill>
                <a:latin typeface="Times New Roman" panose="02020603050405020304" pitchFamily="18" charset="0"/>
              </a:defRPr>
            </a:lvl3pPr>
            <a:lvl4pPr marL="1600200" indent="-228600" defTabSz="965200">
              <a:defRPr sz="2400">
                <a:solidFill>
                  <a:schemeClr val="tx1"/>
                </a:solidFill>
                <a:latin typeface="Times New Roman" panose="02020603050405020304" pitchFamily="18" charset="0"/>
              </a:defRPr>
            </a:lvl4pPr>
            <a:lvl5pPr marL="2057400" indent="-228600" defTabSz="965200">
              <a:defRPr sz="2400">
                <a:solidFill>
                  <a:schemeClr val="tx1"/>
                </a:solidFill>
                <a:latin typeface="Times New Roman" panose="02020603050405020304" pitchFamily="18" charset="0"/>
              </a:defRPr>
            </a:lvl5pPr>
            <a:lvl6pPr marL="2514600" indent="-228600" defTabSz="9652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52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52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5200" eaLnBrk="0" fontAlgn="base" hangingPunct="0">
              <a:spcBef>
                <a:spcPct val="0"/>
              </a:spcBef>
              <a:spcAft>
                <a:spcPct val="0"/>
              </a:spcAft>
              <a:defRPr sz="2400">
                <a:solidFill>
                  <a:schemeClr val="tx1"/>
                </a:solidFill>
                <a:latin typeface="Times New Roman" panose="02020603050405020304" pitchFamily="18" charset="0"/>
              </a:defRPr>
            </a:lvl9pPr>
          </a:lstStyle>
          <a:p>
            <a:fld id="{87CB76AB-5BEC-48B9-908F-A613D8F77680}" type="slidenum">
              <a:rPr lang="pt-BR" altLang="pt-BR" sz="1200" smtClean="0"/>
              <a:pPr/>
              <a:t>8</a:t>
            </a:fld>
            <a:endParaRPr lang="pt-BR" altLang="pt-BR" sz="1200" smtClean="0"/>
          </a:p>
        </p:txBody>
      </p:sp>
    </p:spTree>
    <p:extLst>
      <p:ext uri="{BB962C8B-B14F-4D97-AF65-F5344CB8AC3E}">
        <p14:creationId xmlns:p14="http://schemas.microsoft.com/office/powerpoint/2010/main" val="270859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0986950-1E29-4623-BE1D-65F3960F04CA}" type="datetime1">
              <a:rPr lang="pt-BR"/>
              <a:pPr>
                <a:defRPr/>
              </a:pPr>
              <a:t>29/07/2016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A90F06D4-F851-4B93-A4EC-D1FEB41F87C7}" type="slidenum">
              <a:rPr lang="pt-BR" altLang="pt-BR"/>
              <a:pPr>
                <a:defRPr/>
              </a:pPr>
              <a:t>‹nº›</a:t>
            </a:fld>
            <a:endParaRPr lang="pt-BR" altLang="pt-BR"/>
          </a:p>
        </p:txBody>
      </p:sp>
    </p:spTree>
    <p:extLst>
      <p:ext uri="{BB962C8B-B14F-4D97-AF65-F5344CB8AC3E}">
        <p14:creationId xmlns:p14="http://schemas.microsoft.com/office/powerpoint/2010/main" val="148850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5A7E127-94B0-4BB8-AE37-A855BE67A65D}" type="datetime1">
              <a:rPr lang="pt-BR"/>
              <a:pPr>
                <a:defRPr/>
              </a:pPr>
              <a:t>29/07/2016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EECC47DB-13BD-4BF5-9467-E923920EC8DE}" type="slidenum">
              <a:rPr lang="pt-BR" altLang="pt-BR"/>
              <a:pPr>
                <a:defRPr/>
              </a:pPr>
              <a:t>‹nº›</a:t>
            </a:fld>
            <a:endParaRPr lang="pt-BR" altLang="pt-BR"/>
          </a:p>
        </p:txBody>
      </p:sp>
    </p:spTree>
    <p:extLst>
      <p:ext uri="{BB962C8B-B14F-4D97-AF65-F5344CB8AC3E}">
        <p14:creationId xmlns:p14="http://schemas.microsoft.com/office/powerpoint/2010/main" val="246866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AB257E5-6095-4FB2-8A03-EEF8F788D3A7}" type="datetime1">
              <a:rPr lang="pt-BR"/>
              <a:pPr>
                <a:defRPr/>
              </a:pPr>
              <a:t>29/07/2016</a:t>
            </a:fld>
            <a:endParaRPr lang="pt-BR" dirty="0"/>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pPr>
              <a:defRPr/>
            </a:pPr>
            <a:fld id="{474EFC58-D34B-4E76-BB06-E3D1F38E8C88}" type="slidenum">
              <a:rPr lang="pt-BR" altLang="pt-BR"/>
              <a:pPr>
                <a:defRPr/>
              </a:pPr>
              <a:t>‹nº›</a:t>
            </a:fld>
            <a:endParaRPr lang="pt-BR" altLang="pt-BR"/>
          </a:p>
        </p:txBody>
      </p:sp>
    </p:spTree>
    <p:extLst>
      <p:ext uri="{BB962C8B-B14F-4D97-AF65-F5344CB8AC3E}">
        <p14:creationId xmlns:p14="http://schemas.microsoft.com/office/powerpoint/2010/main" val="63634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pt-B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Rectangle 4"/>
          <p:cNvSpPr>
            <a:spLocks noGrp="1" noChangeArrowheads="1"/>
          </p:cNvSpPr>
          <p:nvPr>
            <p:ph type="dt" sz="half" idx="10"/>
          </p:nvPr>
        </p:nvSpPr>
        <p:spPr>
          <a:ln/>
        </p:spPr>
        <p:txBody>
          <a:bodyPr/>
          <a:lstStyle>
            <a:lvl1pPr>
              <a:defRPr/>
            </a:lvl1pPr>
          </a:lstStyle>
          <a:p>
            <a:pPr>
              <a:defRPr/>
            </a:pPr>
            <a:fld id="{728AA1E9-D69B-4CB2-9C01-FBF98FE33160}" type="datetime1">
              <a:rPr lang="pt-BR"/>
              <a:pPr>
                <a:defRPr/>
              </a:pPr>
              <a:t>29/07/2016</a:t>
            </a:fld>
            <a:endParaRPr lang="pt-BR" dirty="0"/>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pPr>
              <a:defRPr/>
            </a:pPr>
            <a:fld id="{4D01AAD2-4631-44A5-B08B-0115B4BB3CBE}" type="slidenum">
              <a:rPr lang="pt-BR" altLang="pt-BR"/>
              <a:pPr>
                <a:defRPr/>
              </a:pPr>
              <a:t>‹nº›</a:t>
            </a:fld>
            <a:endParaRPr lang="pt-BR" altLang="pt-BR"/>
          </a:p>
        </p:txBody>
      </p:sp>
    </p:spTree>
    <p:extLst>
      <p:ext uri="{BB962C8B-B14F-4D97-AF65-F5344CB8AC3E}">
        <p14:creationId xmlns:p14="http://schemas.microsoft.com/office/powerpoint/2010/main" val="24680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3" name="Rectangle 4"/>
          <p:cNvSpPr>
            <a:spLocks noGrp="1" noChangeArrowheads="1"/>
          </p:cNvSpPr>
          <p:nvPr>
            <p:ph type="dt" sz="half" idx="10"/>
          </p:nvPr>
        </p:nvSpPr>
        <p:spPr>
          <a:ln/>
        </p:spPr>
        <p:txBody>
          <a:bodyPr/>
          <a:lstStyle>
            <a:lvl1pPr>
              <a:defRPr/>
            </a:lvl1pPr>
          </a:lstStyle>
          <a:p>
            <a:pPr>
              <a:defRPr/>
            </a:pPr>
            <a:fld id="{8956EB15-6B5C-4D71-9896-3ED49A686A77}" type="datetime1">
              <a:rPr lang="pt-BR"/>
              <a:pPr>
                <a:defRPr/>
              </a:pPr>
              <a:t>29/07/2016</a:t>
            </a:fld>
            <a:endParaRPr lang="pt-BR" dirty="0"/>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pPr>
              <a:defRPr/>
            </a:pPr>
            <a:fld id="{CF597FC8-B061-4902-BFA3-4FC7D92DDAEE}" type="slidenum">
              <a:rPr lang="pt-BR" altLang="pt-BR"/>
              <a:pPr>
                <a:defRPr/>
              </a:pPr>
              <a:t>‹nº›</a:t>
            </a:fld>
            <a:endParaRPr lang="pt-BR" altLang="pt-BR"/>
          </a:p>
        </p:txBody>
      </p:sp>
    </p:spTree>
    <p:extLst>
      <p:ext uri="{BB962C8B-B14F-4D97-AF65-F5344CB8AC3E}">
        <p14:creationId xmlns:p14="http://schemas.microsoft.com/office/powerpoint/2010/main" val="1775443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1">
                <a:effectLst>
                  <a:outerShdw blurRad="38100" dist="38100" dir="2700000" algn="tl">
                    <a:srgbClr val="C0C0C0"/>
                  </a:outerShdw>
                </a:effectLst>
                <a:latin typeface="Verdana" pitchFamily="34" charset="0"/>
              </a:defRPr>
            </a:lvl1pPr>
          </a:lstStyle>
          <a:p>
            <a:pPr>
              <a:defRPr/>
            </a:pPr>
            <a:fld id="{C4C8697F-46A2-41B2-BCF6-0D0AAF625E81}" type="datetime1">
              <a:rPr lang="pt-BR"/>
              <a:pPr>
                <a:defRPr/>
              </a:pPr>
              <a:t>29/07/2016</a:t>
            </a:fld>
            <a:endParaRPr lang="pt-BR"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itchFamily="18" charset="0"/>
              </a:defRPr>
            </a:lvl1pPr>
          </a:lstStyle>
          <a:p>
            <a:pPr>
              <a:defRPr/>
            </a:pPr>
            <a:endParaRPr lang="pt-B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effectLst>
                  <a:outerShdw blurRad="38100" dist="38100" dir="2700000" algn="tl">
                    <a:srgbClr val="C0C0C0"/>
                  </a:outerShdw>
                </a:effectLst>
                <a:latin typeface="Verdana" panose="020B0604030504040204" pitchFamily="34" charset="0"/>
              </a:defRPr>
            </a:lvl1pPr>
          </a:lstStyle>
          <a:p>
            <a:pPr>
              <a:defRPr/>
            </a:pPr>
            <a:fld id="{77868C7D-D393-4DB4-BAA8-71CF2D46EE00}" type="slidenum">
              <a:rPr lang="pt-BR" altLang="pt-BR"/>
              <a:pPr>
                <a:defRPr/>
              </a:pPr>
              <a:t>‹nº›</a:t>
            </a:fld>
            <a:endParaRPr lang="pt-BR" altLang="pt-BR"/>
          </a:p>
        </p:txBody>
      </p:sp>
      <p:sp>
        <p:nvSpPr>
          <p:cNvPr id="2" name="Line 7"/>
          <p:cNvSpPr>
            <a:spLocks noChangeShapeType="1"/>
          </p:cNvSpPr>
          <p:nvPr userDrawn="1"/>
        </p:nvSpPr>
        <p:spPr bwMode="auto">
          <a:xfrm>
            <a:off x="685800" y="6172200"/>
            <a:ext cx="7772400" cy="0"/>
          </a:xfrm>
          <a:prstGeom prst="line">
            <a:avLst/>
          </a:prstGeom>
          <a:noFill/>
          <a:ln w="38100">
            <a:solidFill>
              <a:srgbClr val="0000CC"/>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pt-BR"/>
          </a:p>
        </p:txBody>
      </p:sp>
      <p:sp>
        <p:nvSpPr>
          <p:cNvPr id="3" name="Line 8"/>
          <p:cNvSpPr>
            <a:spLocks noChangeShapeType="1"/>
          </p:cNvSpPr>
          <p:nvPr userDrawn="1"/>
        </p:nvSpPr>
        <p:spPr bwMode="auto">
          <a:xfrm>
            <a:off x="685800" y="685800"/>
            <a:ext cx="7772400" cy="0"/>
          </a:xfrm>
          <a:prstGeom prst="line">
            <a:avLst/>
          </a:prstGeom>
          <a:noFill/>
          <a:ln w="38100">
            <a:solidFill>
              <a:srgbClr val="0000CC"/>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pt-BR"/>
          </a:p>
        </p:txBody>
      </p:sp>
      <p:sp>
        <p:nvSpPr>
          <p:cNvPr id="1035" name="Text Box 11"/>
          <p:cNvSpPr txBox="1">
            <a:spLocks noChangeArrowheads="1"/>
          </p:cNvSpPr>
          <p:nvPr userDrawn="1"/>
        </p:nvSpPr>
        <p:spPr bwMode="auto">
          <a:xfrm>
            <a:off x="6683375" y="231775"/>
            <a:ext cx="1862138" cy="276225"/>
          </a:xfrm>
          <a:prstGeom prst="rect">
            <a:avLst/>
          </a:prstGeom>
          <a:noFill/>
          <a:ln w="9525">
            <a:noFill/>
            <a:miter lim="800000"/>
            <a:headEnd/>
            <a:tailEnd/>
          </a:ln>
          <a:effectLst/>
        </p:spPr>
        <p:txBody>
          <a:bodyPr wrap="none">
            <a:spAutoFit/>
          </a:bodyPr>
          <a:lstStyle/>
          <a:p>
            <a:pPr algn="r" eaLnBrk="1" hangingPunct="1">
              <a:defRPr/>
            </a:pPr>
            <a:r>
              <a:rPr lang="pt-BR" sz="1200" b="1" dirty="0">
                <a:effectLst>
                  <a:outerShdw blurRad="38100" dist="38100" dir="2700000" algn="tl">
                    <a:srgbClr val="C0C0C0"/>
                  </a:outerShdw>
                </a:effectLst>
                <a:latin typeface="Verdana" pitchFamily="34" charset="0"/>
              </a:rPr>
              <a:t>Computação Básica</a:t>
            </a:r>
          </a:p>
        </p:txBody>
      </p:sp>
      <p:pic>
        <p:nvPicPr>
          <p:cNvPr id="1032"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42938" y="214313"/>
            <a:ext cx="32099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00" name="Picture 8" descr="Nick Gentry, 'Profile Number 11,' 2014, C24 Gallery"/>
          <p:cNvPicPr>
            <a:picLocks noChangeAspect="1" noChangeArrowheads="1"/>
          </p:cNvPicPr>
          <p:nvPr/>
        </p:nvPicPr>
        <p:blipFill>
          <a:blip r:embed="rId2"/>
          <a:srcRect/>
          <a:stretch>
            <a:fillRect/>
          </a:stretch>
        </p:blipFill>
        <p:spPr bwMode="auto">
          <a:xfrm>
            <a:off x="688975" y="1484313"/>
            <a:ext cx="3476625" cy="4032250"/>
          </a:xfrm>
          <a:prstGeom prst="rect">
            <a:avLst/>
          </a:prstGeom>
          <a:ln>
            <a:noFill/>
          </a:ln>
          <a:effectLst>
            <a:outerShdw blurRad="292100" dist="139700" dir="2700000" algn="tl" rotWithShape="0">
              <a:srgbClr val="333333">
                <a:alpha val="65000"/>
              </a:srgbClr>
            </a:outerShdw>
          </a:effectLst>
          <a:extLst/>
        </p:spPr>
      </p:pic>
      <p:sp>
        <p:nvSpPr>
          <p:cNvPr id="4" name="Rectangle 3"/>
          <p:cNvSpPr txBox="1">
            <a:spLocks noChangeArrowheads="1"/>
          </p:cNvSpPr>
          <p:nvPr/>
        </p:nvSpPr>
        <p:spPr bwMode="auto">
          <a:xfrm>
            <a:off x="677863" y="1044575"/>
            <a:ext cx="7788275" cy="4768850"/>
          </a:xfrm>
          <a:prstGeom prst="rect">
            <a:avLst/>
          </a:prstGeom>
          <a:ln>
            <a:miter lim="800000"/>
            <a:headEnd/>
            <a:tailEnd/>
          </a:ln>
        </p:spPr>
        <p:txBody>
          <a:bodyPr/>
          <a:ls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342900" indent="-342900" algn="r">
              <a:spcBef>
                <a:spcPct val="20000"/>
              </a:spcBef>
              <a:defRPr/>
            </a:pPr>
            <a:r>
              <a:rPr lang="en-US" sz="1800" b="1" kern="0" dirty="0" err="1">
                <a:latin typeface="Verdana" pitchFamily="34" charset="0"/>
              </a:rPr>
              <a:t>Algoritmos</a:t>
            </a:r>
            <a:r>
              <a:rPr lang="en-US" sz="1800" b="1" kern="0" dirty="0">
                <a:latin typeface="Verdana" pitchFamily="34" charset="0"/>
              </a:rPr>
              <a:t> e </a:t>
            </a:r>
          </a:p>
          <a:p>
            <a:pPr marL="342900" indent="-342900" algn="r">
              <a:spcBef>
                <a:spcPct val="20000"/>
              </a:spcBef>
              <a:defRPr/>
            </a:pPr>
            <a:r>
              <a:rPr lang="en-US" sz="1800" b="1" kern="0" dirty="0" err="1">
                <a:latin typeface="Verdana" pitchFamily="34" charset="0"/>
              </a:rPr>
              <a:t>Programação</a:t>
            </a:r>
            <a:r>
              <a:rPr lang="en-US" sz="1800" b="1" kern="0" dirty="0">
                <a:latin typeface="Verdana" pitchFamily="34" charset="0"/>
              </a:rPr>
              <a:t> de </a:t>
            </a:r>
            <a:r>
              <a:rPr lang="en-US" sz="1800" b="1" kern="0" dirty="0" err="1">
                <a:latin typeface="Verdana" pitchFamily="34" charset="0"/>
              </a:rPr>
              <a:t>Computadores</a:t>
            </a:r>
            <a:endParaRPr lang="en-US" sz="1800" b="1" kern="0" dirty="0">
              <a:latin typeface="Verdana" pitchFamily="34" charset="0"/>
            </a:endParaRPr>
          </a:p>
          <a:p>
            <a:pPr marL="342900" indent="-342900" algn="r">
              <a:spcBef>
                <a:spcPct val="20000"/>
              </a:spcBef>
              <a:defRPr/>
            </a:pPr>
            <a:r>
              <a:rPr lang="en-US" sz="1400" b="1" kern="0" dirty="0" err="1">
                <a:latin typeface="Verdana" pitchFamily="34" charset="0"/>
              </a:rPr>
              <a:t>Disciplina</a:t>
            </a:r>
            <a:r>
              <a:rPr lang="en-US" sz="1400" b="1" kern="0" dirty="0">
                <a:latin typeface="Verdana" pitchFamily="34" charset="0"/>
              </a:rPr>
              <a:t> 113476</a:t>
            </a:r>
            <a:r>
              <a:rPr lang="en-US" sz="1600" b="1" kern="0" dirty="0">
                <a:latin typeface="Verdana" pitchFamily="34" charset="0"/>
              </a:rPr>
              <a:t/>
            </a:r>
            <a:br>
              <a:rPr lang="en-US" sz="1600" b="1" kern="0" dirty="0">
                <a:latin typeface="Verdana" pitchFamily="34" charset="0"/>
              </a:rPr>
            </a:br>
            <a:endParaRPr lang="en-US" sz="1600" b="1" kern="0" dirty="0">
              <a:latin typeface="Verdana" pitchFamily="34" charset="0"/>
            </a:endParaRPr>
          </a:p>
          <a:p>
            <a:pPr marL="342900" indent="-342900" algn="r">
              <a:spcBef>
                <a:spcPct val="20000"/>
              </a:spcBef>
              <a:defRPr/>
            </a:pPr>
            <a:endParaRPr lang="en-US" sz="1600" kern="0" dirty="0">
              <a:latin typeface="Verdana" pitchFamily="34" charset="0"/>
            </a:endParaRPr>
          </a:p>
          <a:p>
            <a:pPr marL="342900" indent="-342900" algn="r">
              <a:spcBef>
                <a:spcPct val="20000"/>
              </a:spcBef>
              <a:defRPr/>
            </a:pPr>
            <a:endParaRPr lang="en-US" sz="1600" kern="0" dirty="0">
              <a:latin typeface="Verdana" pitchFamily="34" charset="0"/>
            </a:endParaRPr>
          </a:p>
          <a:p>
            <a:pPr marL="342900" indent="-342900" algn="r">
              <a:spcBef>
                <a:spcPct val="20000"/>
              </a:spcBef>
              <a:defRPr/>
            </a:pPr>
            <a:r>
              <a:rPr lang="en-US" sz="2000" kern="0" dirty="0">
                <a:latin typeface="Verdana" pitchFamily="34" charset="0"/>
              </a:rPr>
              <a:t>Prof. </a:t>
            </a:r>
            <a:r>
              <a:rPr lang="en-US" sz="2000" kern="0" dirty="0" err="1">
                <a:latin typeface="Verdana" pitchFamily="34" charset="0"/>
              </a:rPr>
              <a:t>Alexandre</a:t>
            </a:r>
            <a:r>
              <a:rPr lang="en-US" sz="2000" kern="0" dirty="0">
                <a:latin typeface="Verdana" pitchFamily="34" charset="0"/>
              </a:rPr>
              <a:t> Zaghetto</a:t>
            </a:r>
          </a:p>
          <a:p>
            <a:pPr marL="342900" indent="-342900" algn="r">
              <a:spcBef>
                <a:spcPct val="20000"/>
              </a:spcBef>
              <a:defRPr/>
            </a:pPr>
            <a:r>
              <a:rPr lang="en-US" sz="1400" kern="0" dirty="0">
                <a:latin typeface="Verdana" pitchFamily="34" charset="0"/>
              </a:rPr>
              <a:t>zaghetto@unb.br</a:t>
            </a:r>
          </a:p>
          <a:p>
            <a:pPr marL="342900" indent="-342900" algn="ctr">
              <a:spcBef>
                <a:spcPct val="20000"/>
              </a:spcBef>
              <a:defRPr/>
            </a:pPr>
            <a:endParaRPr lang="en-US" sz="1400" kern="0" dirty="0">
              <a:latin typeface="Verdana" pitchFamily="34" charset="0"/>
            </a:endParaRPr>
          </a:p>
          <a:p>
            <a:pPr marL="342900" indent="-342900" algn="ctr">
              <a:spcBef>
                <a:spcPct val="20000"/>
              </a:spcBef>
              <a:defRPr/>
            </a:pPr>
            <a:endParaRPr lang="en-US" sz="2000" kern="0" dirty="0">
              <a:latin typeface="Verdana" pitchFamily="34" charset="0"/>
            </a:endParaRPr>
          </a:p>
          <a:p>
            <a:pPr marL="342900" indent="-342900" algn="ctr">
              <a:spcBef>
                <a:spcPct val="20000"/>
              </a:spcBef>
              <a:defRPr/>
            </a:pPr>
            <a:endParaRPr lang="en-US" sz="2000" kern="0" dirty="0">
              <a:latin typeface="Verdana" pitchFamily="34" charset="0"/>
            </a:endParaRPr>
          </a:p>
          <a:p>
            <a:pPr marL="342900" indent="-342900" algn="ctr">
              <a:spcBef>
                <a:spcPct val="20000"/>
              </a:spcBef>
              <a:defRPr/>
            </a:pPr>
            <a:endParaRPr lang="en-US" sz="2000" kern="0" dirty="0">
              <a:latin typeface="Verdana" pitchFamily="34" charset="0"/>
            </a:endParaRPr>
          </a:p>
          <a:p>
            <a:pPr marL="342900" indent="-342900" algn="r">
              <a:spcBef>
                <a:spcPct val="20000"/>
              </a:spcBef>
              <a:defRPr/>
            </a:pPr>
            <a:r>
              <a:rPr lang="en-US" sz="1200" kern="0" dirty="0" err="1">
                <a:latin typeface="Verdana" pitchFamily="34" charset="0"/>
              </a:rPr>
              <a:t>Universidade</a:t>
            </a:r>
            <a:r>
              <a:rPr lang="en-US" sz="1200" kern="0" dirty="0">
                <a:latin typeface="Verdana" pitchFamily="34" charset="0"/>
              </a:rPr>
              <a:t> de Brasília</a:t>
            </a:r>
          </a:p>
          <a:p>
            <a:pPr marL="342900" indent="-342900" algn="r">
              <a:spcBef>
                <a:spcPct val="20000"/>
              </a:spcBef>
              <a:defRPr/>
            </a:pPr>
            <a:r>
              <a:rPr lang="en-US" sz="1200" kern="0" dirty="0" err="1">
                <a:latin typeface="Verdana" pitchFamily="34" charset="0"/>
              </a:rPr>
              <a:t>Instituto</a:t>
            </a:r>
            <a:r>
              <a:rPr lang="en-US" sz="1200" kern="0" dirty="0">
                <a:latin typeface="Verdana" pitchFamily="34" charset="0"/>
              </a:rPr>
              <a:t> de </a:t>
            </a:r>
            <a:r>
              <a:rPr lang="en-US" sz="1200" kern="0" dirty="0" err="1">
                <a:latin typeface="Verdana" pitchFamily="34" charset="0"/>
              </a:rPr>
              <a:t>Ciências</a:t>
            </a:r>
            <a:r>
              <a:rPr lang="en-US" sz="1200" kern="0" dirty="0">
                <a:latin typeface="Verdana" pitchFamily="34" charset="0"/>
              </a:rPr>
              <a:t> </a:t>
            </a:r>
            <a:r>
              <a:rPr lang="en-US" sz="1200" kern="0" dirty="0" err="1">
                <a:latin typeface="Verdana" pitchFamily="34" charset="0"/>
              </a:rPr>
              <a:t>Exatas</a:t>
            </a:r>
            <a:endParaRPr lang="en-US" sz="1200" kern="0" dirty="0">
              <a:latin typeface="Verdana" pitchFamily="34" charset="0"/>
            </a:endParaRPr>
          </a:p>
          <a:p>
            <a:pPr marL="342900" indent="-342900" algn="r">
              <a:spcBef>
                <a:spcPct val="20000"/>
              </a:spcBef>
              <a:defRPr/>
            </a:pPr>
            <a:r>
              <a:rPr lang="en-US" sz="1200" kern="0" dirty="0" err="1">
                <a:latin typeface="Verdana" pitchFamily="34" charset="0"/>
              </a:rPr>
              <a:t>Departamento</a:t>
            </a:r>
            <a:r>
              <a:rPr lang="en-US" sz="1200" kern="0" dirty="0">
                <a:latin typeface="Verdana" pitchFamily="34" charset="0"/>
              </a:rPr>
              <a:t> de </a:t>
            </a:r>
            <a:r>
              <a:rPr lang="en-US" sz="1200" kern="0" dirty="0" err="1">
                <a:latin typeface="Verdana" pitchFamily="34" charset="0"/>
              </a:rPr>
              <a:t>Ciência</a:t>
            </a:r>
            <a:r>
              <a:rPr lang="en-US" sz="1200" kern="0" dirty="0">
                <a:latin typeface="Verdana" pitchFamily="34" charset="0"/>
              </a:rPr>
              <a:t> </a:t>
            </a:r>
            <a:r>
              <a:rPr lang="en-US" sz="1200" kern="0" dirty="0" err="1">
                <a:latin typeface="Verdana" pitchFamily="34" charset="0"/>
              </a:rPr>
              <a:t>da</a:t>
            </a:r>
            <a:r>
              <a:rPr lang="en-US" sz="1200" kern="0" dirty="0">
                <a:latin typeface="Verdana" pitchFamily="34" charset="0"/>
              </a:rPr>
              <a:t> </a:t>
            </a:r>
            <a:r>
              <a:rPr lang="en-US" sz="1200" kern="0" dirty="0" err="1">
                <a:latin typeface="Verdana" pitchFamily="34" charset="0"/>
              </a:rPr>
              <a:t>Computação</a:t>
            </a:r>
            <a:endParaRPr lang="en-US" sz="1200" kern="0" dirty="0">
              <a:latin typeface="Verdana" pitchFamily="34" charset="0"/>
            </a:endParaRPr>
          </a:p>
          <a:p>
            <a:pPr marL="342900" indent="-342900">
              <a:spcBef>
                <a:spcPct val="20000"/>
              </a:spcBef>
              <a:defRPr/>
            </a:pPr>
            <a:endParaRPr lang="en-US" sz="800" kern="0" dirty="0">
              <a:latin typeface="Verdana" pitchFamily="34" charset="0"/>
            </a:endParaRPr>
          </a:p>
          <a:p>
            <a:pPr marL="342900" indent="-342900">
              <a:spcBef>
                <a:spcPct val="20000"/>
              </a:spcBef>
              <a:defRPr/>
            </a:pPr>
            <a:r>
              <a:rPr lang="en-US" sz="800" kern="0" dirty="0">
                <a:latin typeface="Verdana" pitchFamily="34" charset="0"/>
              </a:rPr>
              <a:t>http://www.nickgentry.com/</a:t>
            </a:r>
          </a:p>
          <a:p>
            <a:pPr marL="342900" indent="-342900" algn="ctr">
              <a:spcBef>
                <a:spcPct val="20000"/>
              </a:spcBef>
              <a:defRPr/>
            </a:pPr>
            <a:endParaRPr lang="en-US" sz="2000" kern="0" dirty="0">
              <a:latin typeface="Verdana" pitchFamily="34" charset="0"/>
            </a:endParaRPr>
          </a:p>
          <a:p>
            <a:pPr marL="342900" indent="-342900">
              <a:spcBef>
                <a:spcPct val="20000"/>
              </a:spcBef>
              <a:buFontTx/>
              <a:buChar char="•"/>
              <a:defRPr/>
            </a:pPr>
            <a:endParaRPr lang="en-US" sz="2000" kern="0" dirty="0">
              <a:latin typeface="Verdan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642938" y="1600200"/>
            <a:ext cx="7786687" cy="4525963"/>
          </a:xfrm>
          <a:prstGeom prst="rect">
            <a:avLst/>
          </a:prstGeom>
          <a:ln>
            <a:miter lim="800000"/>
            <a:headEnd/>
            <a:tailEnd/>
          </a:ln>
        </p:spPr>
        <p:txBody>
          <a:bodyPr/>
          <a:lstStyle/>
          <a:p>
            <a:pPr algn="ctr">
              <a:buFontTx/>
              <a:buNone/>
              <a:defRPr/>
            </a:pPr>
            <a:endParaRPr lang="en-US" sz="2800" b="1" dirty="0">
              <a:effectLst>
                <a:outerShdw blurRad="38100" dist="38100" dir="2700000" algn="tl">
                  <a:srgbClr val="C0C0C0"/>
                </a:outerShdw>
              </a:effectLst>
              <a:latin typeface="Verdana" pitchFamily="34" charset="0"/>
            </a:endParaRPr>
          </a:p>
          <a:p>
            <a:pPr algn="ctr">
              <a:buFontTx/>
              <a:buNone/>
              <a:defRPr/>
            </a:pPr>
            <a:endParaRPr lang="en-US" sz="2800" b="1" dirty="0">
              <a:effectLst>
                <a:outerShdw blurRad="38100" dist="38100" dir="2700000" algn="tl">
                  <a:srgbClr val="C0C0C0"/>
                </a:outerShdw>
              </a:effectLst>
              <a:latin typeface="Verdana" pitchFamily="34" charset="0"/>
            </a:endParaRPr>
          </a:p>
          <a:p>
            <a:pPr algn="ctr">
              <a:buFontTx/>
              <a:buNone/>
              <a:defRPr/>
            </a:pPr>
            <a:r>
              <a:rPr lang="pt-BR" sz="2800" b="1" dirty="0">
                <a:latin typeface="Verdana" pitchFamily="34" charset="0"/>
              </a:rPr>
              <a:t>Recursividade, Busca e Ordenação</a:t>
            </a:r>
          </a:p>
          <a:p>
            <a:pPr algn="ctr">
              <a:buFontTx/>
              <a:buNone/>
              <a:defRPr/>
            </a:pPr>
            <a:r>
              <a:rPr lang="pt-BR" sz="2800" b="1" dirty="0">
                <a:latin typeface="Verdana" pitchFamily="34" charset="0"/>
              </a:rPr>
              <a:t>Prática de Laboratório X</a:t>
            </a:r>
          </a:p>
          <a:p>
            <a:pPr algn="ctr">
              <a:buFontTx/>
              <a:buNone/>
              <a:defRPr/>
            </a:pPr>
            <a:endParaRPr lang="pt-BR" sz="2800" b="1" dirty="0">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42B92AB-DA73-4AE7-BAE0-E2DFEEEAFE99}" type="slidenum">
              <a:rPr lang="pt-BR" altLang="pt-BR" sz="1200" smtClean="0">
                <a:latin typeface="Verdana" panose="020B0604030504040204" pitchFamily="34" charset="0"/>
              </a:rPr>
              <a:pPr>
                <a:defRPr/>
              </a:pPr>
              <a:t>3</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1.  Recursividade</a:t>
            </a:r>
          </a:p>
        </p:txBody>
      </p:sp>
      <p:graphicFrame>
        <p:nvGraphicFramePr>
          <p:cNvPr id="6" name="Group 40"/>
          <p:cNvGraphicFramePr>
            <a:graphicFrameLocks noGrp="1"/>
          </p:cNvGraphicFramePr>
          <p:nvPr/>
        </p:nvGraphicFramePr>
        <p:xfrm>
          <a:off x="1000125" y="1568450"/>
          <a:ext cx="7000875" cy="725488"/>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725488">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Exercício 1: Escreva uma função recursiva que calcula e retorna x</a:t>
                      </a:r>
                      <a:r>
                        <a:rPr kumimoji="0" lang="pt-BR" sz="1600" b="0" i="0" u="none" strike="noStrike" cap="none" normalizeH="0" baseline="30000" dirty="0">
                          <a:ln>
                            <a:noFill/>
                          </a:ln>
                          <a:solidFill>
                            <a:schemeClr val="bg1"/>
                          </a:solidFill>
                          <a:effectLst/>
                          <a:latin typeface="Arial" charset="0"/>
                          <a:ea typeface="ＭＳ Ｐゴシック" pitchFamily="-111" charset="-128"/>
                        </a:rPr>
                        <a:t>n</a:t>
                      </a:r>
                      <a:r>
                        <a:rPr kumimoji="0" lang="pt-BR" sz="1600" b="0" i="0" u="none" strike="noStrike" cap="none" normalizeH="0" baseline="0" dirty="0">
                          <a:ln>
                            <a:noFill/>
                          </a:ln>
                          <a:solidFill>
                            <a:schemeClr val="bg1"/>
                          </a:solidFill>
                          <a:effectLst/>
                          <a:latin typeface="Arial" charset="0"/>
                          <a:ea typeface="ＭＳ Ｐゴシック" pitchFamily="-111" charset="-128"/>
                        </a:rPr>
                        <a:t>. O usuário deve informar valores para x e n.</a:t>
                      </a: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C17EB391-364A-47A9-842D-00E0150AA7F9}" type="slidenum">
              <a:rPr lang="pt-BR" altLang="pt-BR" sz="1200" smtClean="0">
                <a:latin typeface="Verdana" panose="020B0604030504040204" pitchFamily="34" charset="0"/>
              </a:rPr>
              <a:pPr>
                <a:defRPr/>
              </a:pPr>
              <a:t>4</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1.  Recursividade</a:t>
            </a:r>
          </a:p>
        </p:txBody>
      </p:sp>
      <p:graphicFrame>
        <p:nvGraphicFramePr>
          <p:cNvPr id="6" name="Group 40"/>
          <p:cNvGraphicFramePr>
            <a:graphicFrameLocks noGrp="1"/>
          </p:cNvGraphicFramePr>
          <p:nvPr/>
        </p:nvGraphicFramePr>
        <p:xfrm>
          <a:off x="1000125" y="1568450"/>
          <a:ext cx="7000875" cy="2041525"/>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2041525">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Exercício 2: A Torre de Hanói é um quebra-cabeça que consiste em uma base contendo três pinos, em um dos quais são dispostos alguns discos uns sobre os outros, em ordem crescente de diâmetro, de cima para baixo. O problema consiste em passar todos os discos de um pino para outro qualquer, usando um dos pinos como auxiliar, de maneira que um disco maior nunca fique em cima de outro menor em nenhuma situação. O número de discos pode variar sendo que o mais simples contém apenas três.</a:t>
                      </a:r>
                    </a:p>
                  </a:txBody>
                  <a:tcPr marL="91439" marR="91439" marT="45633" marB="456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pic>
        <p:nvPicPr>
          <p:cNvPr id="9227" name="Picture 2" descr="Ficheiro:Tower of Hanoi.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13" y="3929063"/>
            <a:ext cx="414337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23B9FB10-56B0-4301-99A5-0656C3549459}" type="slidenum">
              <a:rPr lang="pt-BR" altLang="pt-BR" sz="1200" smtClean="0">
                <a:latin typeface="Verdana" panose="020B0604030504040204" pitchFamily="34" charset="0"/>
              </a:rPr>
              <a:pPr>
                <a:defRPr/>
              </a:pPr>
              <a:t>5</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1.  Recursividade</a:t>
            </a:r>
          </a:p>
        </p:txBody>
      </p:sp>
      <p:graphicFrame>
        <p:nvGraphicFramePr>
          <p:cNvPr id="6" name="Group 40"/>
          <p:cNvGraphicFramePr>
            <a:graphicFrameLocks noGrp="1"/>
          </p:cNvGraphicFramePr>
          <p:nvPr/>
        </p:nvGraphicFramePr>
        <p:xfrm>
          <a:off x="1000125" y="1568450"/>
          <a:ext cx="7000875" cy="4237038"/>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4237038">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Arial" pitchFamily="34" charset="0"/>
                        <a:buNone/>
                        <a:tabLst/>
                      </a:pPr>
                      <a:r>
                        <a:rPr kumimoji="0" lang="en-US" sz="1600" b="0" i="0" u="none" strike="noStrike" cap="none" normalizeH="0" baseline="0" dirty="0" err="1">
                          <a:ln>
                            <a:noFill/>
                          </a:ln>
                          <a:solidFill>
                            <a:schemeClr val="bg1"/>
                          </a:solidFill>
                          <a:effectLst/>
                          <a:latin typeface="Arial" charset="0"/>
                          <a:ea typeface="ＭＳ Ｐゴシック" pitchFamily="-111" charset="-128"/>
                        </a:rPr>
                        <a:t>Solução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recursiva</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vamos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nomear</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três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pinos</a:t>
                      </a:r>
                      <a:r>
                        <a:rPr kumimoji="0" lang="en-US" sz="1600" b="0" i="0" u="none" strike="noStrike" cap="none" normalizeH="0" baseline="0" dirty="0">
                          <a:ln>
                            <a:noFill/>
                          </a:ln>
                          <a:solidFill>
                            <a:schemeClr val="bg1"/>
                          </a:solidFill>
                          <a:effectLst/>
                          <a:latin typeface="Arial" charset="0"/>
                          <a:ea typeface="ＭＳ Ｐゴシック" pitchFamily="-111" charset="-128"/>
                        </a:rPr>
                        <a:t> P1, P2 e P3 e </a:t>
                      </a:r>
                      <a:r>
                        <a:rPr kumimoji="0" lang="en-US" sz="1600" b="0" i="0" u="none" strike="noStrike" cap="none" normalizeH="0" baseline="0" dirty="0" err="1">
                          <a:ln>
                            <a:noFill/>
                          </a:ln>
                          <a:solidFill>
                            <a:schemeClr val="bg1"/>
                          </a:solidFill>
                          <a:effectLst/>
                          <a:latin typeface="Arial" charset="0"/>
                          <a:ea typeface="ＭＳ Ｐゴシック" pitchFamily="-111" charset="-128"/>
                        </a:rPr>
                        <a:t>supor</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que</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desejamos</a:t>
                      </a:r>
                      <a:r>
                        <a:rPr kumimoji="0" lang="en-US" sz="1600" b="0" i="0" u="none" strike="noStrike" cap="none" normalizeH="0" baseline="0" dirty="0">
                          <a:ln>
                            <a:noFill/>
                          </a:ln>
                          <a:solidFill>
                            <a:schemeClr val="bg1"/>
                          </a:solidFill>
                          <a:effectLst/>
                          <a:latin typeface="Arial" charset="0"/>
                          <a:ea typeface="ＭＳ Ｐゴシック" pitchFamily="-111" charset="-128"/>
                        </a:rPr>
                        <a:t> mover </a:t>
                      </a:r>
                      <a:r>
                        <a:rPr kumimoji="0" lang="en-US" sz="1600" b="0" i="0" u="none" strike="noStrike" cap="none" normalizeH="0" baseline="0" dirty="0" err="1">
                          <a:ln>
                            <a:noFill/>
                          </a:ln>
                          <a:solidFill>
                            <a:schemeClr val="bg1"/>
                          </a:solidFill>
                          <a:effectLst/>
                          <a:latin typeface="Arial" charset="0"/>
                          <a:ea typeface="ＭＳ Ｐゴシック" pitchFamily="-111" charset="-128"/>
                        </a:rPr>
                        <a:t>os</a:t>
                      </a:r>
                      <a:r>
                        <a:rPr kumimoji="0" lang="en-US" sz="1600" b="0" i="0" u="none" strike="noStrike" cap="none" normalizeH="0" baseline="0" dirty="0">
                          <a:ln>
                            <a:noFill/>
                          </a:ln>
                          <a:solidFill>
                            <a:schemeClr val="bg1"/>
                          </a:solidFill>
                          <a:effectLst/>
                          <a:latin typeface="Arial" charset="0"/>
                          <a:ea typeface="ＭＳ Ｐゴシック" pitchFamily="-111" charset="-128"/>
                        </a:rPr>
                        <a:t> discos de P1 </a:t>
                      </a:r>
                      <a:r>
                        <a:rPr kumimoji="0" lang="en-US" sz="1600" b="0" i="0" u="none" strike="noStrike" cap="none" normalizeH="0" baseline="0" dirty="0" err="1">
                          <a:ln>
                            <a:noFill/>
                          </a:ln>
                          <a:solidFill>
                            <a:schemeClr val="bg1"/>
                          </a:solidFill>
                          <a:effectLst/>
                          <a:latin typeface="Arial" charset="0"/>
                          <a:ea typeface="ＭＳ Ｐゴシック" pitchFamily="-111" charset="-128"/>
                        </a:rPr>
                        <a:t>para</a:t>
                      </a:r>
                      <a:r>
                        <a:rPr kumimoji="0" lang="en-US" sz="1600" b="0" i="0" u="none" strike="noStrike" cap="none" normalizeH="0" baseline="0" dirty="0">
                          <a:ln>
                            <a:noFill/>
                          </a:ln>
                          <a:solidFill>
                            <a:schemeClr val="bg1"/>
                          </a:solidFill>
                          <a:effectLst/>
                          <a:latin typeface="Arial" charset="0"/>
                          <a:ea typeface="ＭＳ Ｐゴシック" pitchFamily="-111" charset="-128"/>
                        </a:rPr>
                        <a:t> P3. </a:t>
                      </a:r>
                      <a:r>
                        <a:rPr kumimoji="0" lang="en-US" sz="1600" b="0" i="0" u="none" strike="noStrike" cap="none" normalizeH="0" baseline="0" dirty="0" err="1">
                          <a:ln>
                            <a:noFill/>
                          </a:ln>
                          <a:solidFill>
                            <a:schemeClr val="bg1"/>
                          </a:solidFill>
                          <a:effectLst/>
                          <a:latin typeface="Arial" charset="0"/>
                          <a:ea typeface="ＭＳ Ｐゴシック" pitchFamily="-111" charset="-128"/>
                        </a:rPr>
                        <a:t>Qualquer</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que</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seja</a:t>
                      </a:r>
                      <a:r>
                        <a:rPr kumimoji="0" lang="en-US" sz="1600" b="0" i="0" u="none" strike="noStrike" cap="none" normalizeH="0" baseline="0" dirty="0">
                          <a:ln>
                            <a:noFill/>
                          </a:ln>
                          <a:solidFill>
                            <a:schemeClr val="bg1"/>
                          </a:solidFill>
                          <a:effectLst/>
                          <a:latin typeface="Arial" charset="0"/>
                          <a:ea typeface="ＭＳ Ｐゴシック" pitchFamily="-111" charset="-128"/>
                        </a:rPr>
                        <a:t> a </a:t>
                      </a:r>
                      <a:r>
                        <a:rPr kumimoji="0" lang="en-US" sz="1600" b="0" i="0" u="none" strike="noStrike" cap="none" normalizeH="0" baseline="0" dirty="0" err="1">
                          <a:ln>
                            <a:noFill/>
                          </a:ln>
                          <a:solidFill>
                            <a:schemeClr val="bg1"/>
                          </a:solidFill>
                          <a:effectLst/>
                          <a:latin typeface="Arial" charset="0"/>
                          <a:ea typeface="ＭＳ Ｐゴシック" pitchFamily="-111" charset="-128"/>
                        </a:rPr>
                        <a:t>solução</a:t>
                      </a:r>
                      <a:r>
                        <a:rPr kumimoji="0" lang="en-US" sz="1600" b="0" i="0" u="none" strike="noStrike" cap="none" normalizeH="0" baseline="0" dirty="0">
                          <a:ln>
                            <a:noFill/>
                          </a:ln>
                          <a:solidFill>
                            <a:schemeClr val="bg1"/>
                          </a:solidFill>
                          <a:effectLst/>
                          <a:latin typeface="Arial" charset="0"/>
                          <a:ea typeface="ＭＳ Ｐゴシック" pitchFamily="-111" charset="-128"/>
                        </a:rPr>
                        <a:t> do </a:t>
                      </a:r>
                      <a:r>
                        <a:rPr kumimoji="0" lang="en-US" sz="1600" b="0" i="0" u="none" strike="noStrike" cap="none" normalizeH="0" baseline="0" dirty="0" err="1">
                          <a:ln>
                            <a:noFill/>
                          </a:ln>
                          <a:solidFill>
                            <a:schemeClr val="bg1"/>
                          </a:solidFill>
                          <a:effectLst/>
                          <a:latin typeface="Arial" charset="0"/>
                          <a:ea typeface="ＭＳ Ｐゴシック" pitchFamily="-111" charset="-128"/>
                        </a:rPr>
                        <a:t>problema</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mais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cedo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ou</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mais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tarde</a:t>
                      </a:r>
                      <a:r>
                        <a:rPr kumimoji="0" lang="en-US" sz="1600" b="0" i="0" u="none" strike="noStrike" cap="none" normalizeH="0" baseline="0" dirty="0">
                          <a:ln>
                            <a:noFill/>
                          </a:ln>
                          <a:solidFill>
                            <a:schemeClr val="bg1"/>
                          </a:solidFill>
                          <a:effectLst/>
                          <a:latin typeface="Arial" charset="0"/>
                          <a:ea typeface="ＭＳ Ｐゴシック" pitchFamily="-111" charset="-128"/>
                        </a:rPr>
                        <a:t>, o disco </a:t>
                      </a:r>
                      <a:r>
                        <a:rPr kumimoji="0" lang="en-US" sz="1600" b="0" i="0" u="none" strike="noStrike" cap="none" normalizeH="0" baseline="0" dirty="0" err="1">
                          <a:ln>
                            <a:noFill/>
                          </a:ln>
                          <a:solidFill>
                            <a:schemeClr val="bg1"/>
                          </a:solidFill>
                          <a:effectLst/>
                          <a:latin typeface="Arial" charset="0"/>
                          <a:ea typeface="ＭＳ Ｐゴシック" pitchFamily="-111" charset="-128"/>
                        </a:rPr>
                        <a:t>mais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abaixo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terá</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que</a:t>
                      </a:r>
                      <a:r>
                        <a:rPr kumimoji="0" lang="en-US" sz="1600" b="0" i="0" u="none" strike="noStrike" cap="none" normalizeH="0" baseline="0" dirty="0">
                          <a:ln>
                            <a:noFill/>
                          </a:ln>
                          <a:solidFill>
                            <a:schemeClr val="bg1"/>
                          </a:solidFill>
                          <a:effectLst/>
                          <a:latin typeface="Arial" charset="0"/>
                          <a:ea typeface="ＭＳ Ｐゴシック" pitchFamily="-111" charset="-128"/>
                        </a:rPr>
                        <a:t> ser </a:t>
                      </a:r>
                      <a:r>
                        <a:rPr kumimoji="0" lang="en-US" sz="1600" b="0" i="0" u="none" strike="noStrike" cap="none" normalizeH="0" baseline="0" dirty="0" err="1">
                          <a:ln>
                            <a:noFill/>
                          </a:ln>
                          <a:solidFill>
                            <a:schemeClr val="bg1"/>
                          </a:solidFill>
                          <a:effectLst/>
                          <a:latin typeface="Arial" charset="0"/>
                          <a:ea typeface="ＭＳ Ｐゴシック" pitchFamily="-111" charset="-128"/>
                        </a:rPr>
                        <a:t>movido</a:t>
                      </a:r>
                      <a:r>
                        <a:rPr kumimoji="0" lang="en-US" sz="1600" b="0" i="0" u="none" strike="noStrike" cap="none" normalizeH="0" baseline="0" dirty="0">
                          <a:ln>
                            <a:noFill/>
                          </a:ln>
                          <a:solidFill>
                            <a:schemeClr val="bg1"/>
                          </a:solidFill>
                          <a:effectLst/>
                          <a:latin typeface="Arial" charset="0"/>
                          <a:ea typeface="ＭＳ Ｐゴシック" pitchFamily="-111" charset="-128"/>
                        </a:rPr>
                        <a:t> de P1 </a:t>
                      </a:r>
                      <a:r>
                        <a:rPr kumimoji="0" lang="en-US" sz="1600" b="0" i="0" u="none" strike="noStrike" cap="none" normalizeH="0" baseline="0" dirty="0" err="1">
                          <a:ln>
                            <a:noFill/>
                          </a:ln>
                          <a:solidFill>
                            <a:schemeClr val="bg1"/>
                          </a:solidFill>
                          <a:effectLst/>
                          <a:latin typeface="Arial" charset="0"/>
                          <a:ea typeface="ＭＳ Ｐゴシック" pitchFamily="-111" charset="-128"/>
                        </a:rPr>
                        <a:t>para</a:t>
                      </a:r>
                      <a:r>
                        <a:rPr kumimoji="0" lang="en-US" sz="1600" b="0" i="0" u="none" strike="noStrike" cap="none" normalizeH="0" baseline="0" dirty="0">
                          <a:ln>
                            <a:noFill/>
                          </a:ln>
                          <a:solidFill>
                            <a:schemeClr val="bg1"/>
                          </a:solidFill>
                          <a:effectLst/>
                          <a:latin typeface="Arial" charset="0"/>
                          <a:ea typeface="ＭＳ Ｐゴシック" pitchFamily="-111" charset="-128"/>
                        </a:rPr>
                        <a:t> P3. </a:t>
                      </a:r>
                      <a:r>
                        <a:rPr kumimoji="0" lang="en-US" sz="1600" b="0" i="0" u="none" strike="noStrike" cap="none" normalizeH="0" baseline="0" dirty="0" err="1">
                          <a:ln>
                            <a:noFill/>
                          </a:ln>
                          <a:solidFill>
                            <a:schemeClr val="bg1"/>
                          </a:solidFill>
                          <a:effectLst/>
                          <a:latin typeface="Arial" charset="0"/>
                          <a:ea typeface="ＭＳ Ｐゴシック" pitchFamily="-111" charset="-128"/>
                        </a:rPr>
                        <a:t>Nesse</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momento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todos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outros</a:t>
                      </a:r>
                      <a:r>
                        <a:rPr kumimoji="0" lang="en-US" sz="1600" b="0" i="0" u="none" strike="noStrike" cap="none" normalizeH="0" baseline="0" dirty="0">
                          <a:ln>
                            <a:noFill/>
                          </a:ln>
                          <a:solidFill>
                            <a:schemeClr val="bg1"/>
                          </a:solidFill>
                          <a:effectLst/>
                          <a:latin typeface="Arial" charset="0"/>
                          <a:ea typeface="ＭＳ Ｐゴシック" pitchFamily="-111" charset="-128"/>
                        </a:rPr>
                        <a:t> discos </a:t>
                      </a:r>
                      <a:r>
                        <a:rPr kumimoji="0" lang="en-US" sz="1600" b="0" i="0" u="none" strike="noStrike" cap="none" normalizeH="0" baseline="0" dirty="0" err="1">
                          <a:ln>
                            <a:noFill/>
                          </a:ln>
                          <a:solidFill>
                            <a:schemeClr val="bg1"/>
                          </a:solidFill>
                          <a:effectLst/>
                          <a:latin typeface="Arial" charset="0"/>
                          <a:ea typeface="ＭＳ Ｐゴシック" pitchFamily="-111" charset="-128"/>
                        </a:rPr>
                        <a:t>estarão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empilhados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em</a:t>
                      </a:r>
                      <a:r>
                        <a:rPr kumimoji="0" lang="en-US" sz="1600" b="0" i="0" u="none" strike="noStrike" cap="none" normalizeH="0" baseline="0" dirty="0">
                          <a:ln>
                            <a:noFill/>
                          </a:ln>
                          <a:solidFill>
                            <a:schemeClr val="bg1"/>
                          </a:solidFill>
                          <a:effectLst/>
                          <a:latin typeface="Arial" charset="0"/>
                          <a:ea typeface="ＭＳ Ｐゴシック" pitchFamily="-111" charset="-128"/>
                        </a:rPr>
                        <a:t> P2. </a:t>
                      </a:r>
                      <a:r>
                        <a:rPr kumimoji="0" lang="en-US" sz="1600" b="0" i="0" u="none" strike="noStrike" cap="none" normalizeH="0" baseline="0" dirty="0" err="1">
                          <a:ln>
                            <a:noFill/>
                          </a:ln>
                          <a:solidFill>
                            <a:schemeClr val="bg1"/>
                          </a:solidFill>
                          <a:effectLst/>
                          <a:latin typeface="Arial" charset="0"/>
                          <a:ea typeface="ＭＳ Ｐゴシック" pitchFamily="-111" charset="-128"/>
                        </a:rPr>
                        <a:t>Após</a:t>
                      </a:r>
                      <a:r>
                        <a:rPr kumimoji="0" lang="en-US" sz="1600" b="0" i="0" u="none" strike="noStrike" cap="none" normalizeH="0" baseline="0" dirty="0">
                          <a:ln>
                            <a:noFill/>
                          </a:ln>
                          <a:solidFill>
                            <a:schemeClr val="bg1"/>
                          </a:solidFill>
                          <a:effectLst/>
                          <a:latin typeface="Arial" charset="0"/>
                          <a:ea typeface="ＭＳ Ｐゴシック" pitchFamily="-111" charset="-128"/>
                        </a:rPr>
                        <a:t> mover o disco </a:t>
                      </a:r>
                      <a:r>
                        <a:rPr kumimoji="0" lang="en-US" sz="1600" b="0" i="0" u="none" strike="noStrike" cap="none" normalizeH="0" baseline="0" dirty="0" err="1">
                          <a:ln>
                            <a:noFill/>
                          </a:ln>
                          <a:solidFill>
                            <a:schemeClr val="bg1"/>
                          </a:solidFill>
                          <a:effectLst/>
                          <a:latin typeface="Arial" charset="0"/>
                          <a:ea typeface="ＭＳ Ｐゴシック" pitchFamily="-111" charset="-128"/>
                        </a:rPr>
                        <a:t>mais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abaixo</a:t>
                      </a:r>
                      <a:r>
                        <a:rPr kumimoji="0" lang="en-US" sz="1600" b="0" i="0" u="none" strike="noStrike" cap="none" normalizeH="0" baseline="0" dirty="0">
                          <a:ln>
                            <a:noFill/>
                          </a:ln>
                          <a:solidFill>
                            <a:schemeClr val="bg1"/>
                          </a:solidFill>
                          <a:effectLst/>
                          <a:latin typeface="Arial" charset="0"/>
                          <a:ea typeface="ＭＳ Ｐゴシック" pitchFamily="-111" charset="-128"/>
                        </a:rPr>
                        <a:t> de P1 </a:t>
                      </a:r>
                      <a:r>
                        <a:rPr kumimoji="0" lang="en-US" sz="1600" b="0" i="0" u="none" strike="noStrike" cap="none" normalizeH="0" baseline="0" dirty="0" err="1">
                          <a:ln>
                            <a:noFill/>
                          </a:ln>
                          <a:solidFill>
                            <a:schemeClr val="bg1"/>
                          </a:solidFill>
                          <a:effectLst/>
                          <a:latin typeface="Arial" charset="0"/>
                          <a:ea typeface="ＭＳ Ｐゴシック" pitchFamily="-111" charset="-128"/>
                        </a:rPr>
                        <a:t>para</a:t>
                      </a:r>
                      <a:r>
                        <a:rPr kumimoji="0" lang="en-US" sz="1600" b="0" i="0" u="none" strike="noStrike" cap="none" normalizeH="0" baseline="0" dirty="0">
                          <a:ln>
                            <a:noFill/>
                          </a:ln>
                          <a:solidFill>
                            <a:schemeClr val="bg1"/>
                          </a:solidFill>
                          <a:effectLst/>
                          <a:latin typeface="Arial" charset="0"/>
                          <a:ea typeface="ＭＳ Ｐゴシック" pitchFamily="-111" charset="-128"/>
                        </a:rPr>
                        <a:t> P3, </a:t>
                      </a:r>
                      <a:r>
                        <a:rPr kumimoji="0" lang="en-US" sz="1600" b="0" i="0" u="none" strike="noStrike" cap="none" normalizeH="0" baseline="0" dirty="0" err="1">
                          <a:ln>
                            <a:noFill/>
                          </a:ln>
                          <a:solidFill>
                            <a:schemeClr val="bg1"/>
                          </a:solidFill>
                          <a:effectLst/>
                          <a:latin typeface="Arial" charset="0"/>
                          <a:ea typeface="ＭＳ Ｐゴシック" pitchFamily="-111" charset="-128"/>
                        </a:rPr>
                        <a:t>os</a:t>
                      </a:r>
                      <a:r>
                        <a:rPr kumimoji="0" lang="en-US" sz="1600" b="0" i="0" u="none" strike="noStrike" cap="none" normalizeH="0" baseline="0" dirty="0">
                          <a:ln>
                            <a:noFill/>
                          </a:ln>
                          <a:solidFill>
                            <a:schemeClr val="bg1"/>
                          </a:solidFill>
                          <a:effectLst/>
                          <a:latin typeface="Arial" charset="0"/>
                          <a:ea typeface="ＭＳ Ｐゴシック" pitchFamily="-111" charset="-128"/>
                        </a:rPr>
                        <a:t> discos de P2 </a:t>
                      </a:r>
                      <a:r>
                        <a:rPr kumimoji="0" lang="en-US" sz="1600" b="0" i="0" u="none" strike="noStrike" cap="none" normalizeH="0" baseline="0" dirty="0" err="1">
                          <a:ln>
                            <a:noFill/>
                          </a:ln>
                          <a:solidFill>
                            <a:schemeClr val="bg1"/>
                          </a:solidFill>
                          <a:effectLst/>
                          <a:latin typeface="Arial" charset="0"/>
                          <a:ea typeface="ＭＳ Ｐゴシック" pitchFamily="-111" charset="-128"/>
                        </a:rPr>
                        <a:t>deverão</a:t>
                      </a:r>
                      <a:r>
                        <a:rPr kumimoji="0" lang="en-US" sz="1600" b="0" i="0" u="none" strike="noStrike" cap="none" normalizeH="0" baseline="0" dirty="0">
                          <a:ln>
                            <a:noFill/>
                          </a:ln>
                          <a:solidFill>
                            <a:schemeClr val="bg1"/>
                          </a:solidFill>
                          <a:effectLst/>
                          <a:latin typeface="Arial" charset="0"/>
                          <a:ea typeface="ＭＳ Ｐゴシック" pitchFamily="-111" charset="-128"/>
                        </a:rPr>
                        <a:t> ser </a:t>
                      </a:r>
                      <a:r>
                        <a:rPr kumimoji="0" lang="en-US" sz="1600" b="0" i="0" u="none" strike="noStrike" cap="none" normalizeH="0" baseline="0" dirty="0" err="1">
                          <a:ln>
                            <a:noFill/>
                          </a:ln>
                          <a:solidFill>
                            <a:schemeClr val="bg1"/>
                          </a:solidFill>
                          <a:effectLst/>
                          <a:latin typeface="Arial" charset="0"/>
                          <a:ea typeface="ＭＳ Ｐゴシック" pitchFamily="-111" charset="-128"/>
                        </a:rPr>
                        <a:t>movidos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para</a:t>
                      </a:r>
                      <a:r>
                        <a:rPr kumimoji="0" lang="en-US" sz="1600" b="0" i="0" u="none" strike="noStrike" cap="none" normalizeH="0" baseline="0" dirty="0">
                          <a:ln>
                            <a:noFill/>
                          </a:ln>
                          <a:solidFill>
                            <a:schemeClr val="bg1"/>
                          </a:solidFill>
                          <a:effectLst/>
                          <a:latin typeface="Arial" charset="0"/>
                          <a:ea typeface="ＭＳ Ｐゴシック" pitchFamily="-111" charset="-128"/>
                        </a:rPr>
                        <a:t> P3. </a:t>
                      </a:r>
                      <a:r>
                        <a:rPr kumimoji="0" lang="en-US" sz="1600" b="0" i="0" u="none" strike="noStrike" cap="none" normalizeH="0" baseline="0" dirty="0" err="1">
                          <a:ln>
                            <a:noFill/>
                          </a:ln>
                          <a:solidFill>
                            <a:schemeClr val="bg1"/>
                          </a:solidFill>
                          <a:effectLst/>
                          <a:latin typeface="Arial" charset="0"/>
                          <a:ea typeface="ＭＳ Ｐゴシック" pitchFamily="-111" charset="-128"/>
                        </a:rPr>
                        <a:t>Assim</a:t>
                      </a:r>
                      <a:r>
                        <a:rPr kumimoji="0" lang="en-US" sz="1600" b="0" i="0" u="none" strike="noStrike" cap="none" normalizeH="0" baseline="0" dirty="0">
                          <a:ln>
                            <a:noFill/>
                          </a:ln>
                          <a:solidFill>
                            <a:schemeClr val="bg1"/>
                          </a:solidFill>
                          <a:effectLst/>
                          <a:latin typeface="Arial" charset="0"/>
                          <a:ea typeface="ＭＳ Ｐゴシック" pitchFamily="-111" charset="-128"/>
                        </a:rPr>
                        <a:t>, dado um </a:t>
                      </a:r>
                      <a:r>
                        <a:rPr kumimoji="0" lang="en-US" sz="1600" b="0" i="0" u="none" strike="noStrike" cap="none" normalizeH="0" baseline="0" dirty="0" err="1">
                          <a:ln>
                            <a:noFill/>
                          </a:ln>
                          <a:solidFill>
                            <a:schemeClr val="bg1"/>
                          </a:solidFill>
                          <a:effectLst/>
                          <a:latin typeface="Arial" charset="0"/>
                          <a:ea typeface="ＭＳ Ｐゴシック" pitchFamily="-111" charset="-128"/>
                        </a:rPr>
                        <a:t>número</a:t>
                      </a:r>
                      <a:r>
                        <a:rPr kumimoji="0" lang="en-US" sz="1600" b="0" i="0" u="none" strike="noStrike" cap="none" normalizeH="0" baseline="0" dirty="0">
                          <a:ln>
                            <a:noFill/>
                          </a:ln>
                          <a:solidFill>
                            <a:schemeClr val="bg1"/>
                          </a:solidFill>
                          <a:effectLst/>
                          <a:latin typeface="Arial" charset="0"/>
                          <a:ea typeface="ＭＳ Ｐゴシック" pitchFamily="-111" charset="-128"/>
                        </a:rPr>
                        <a:t> N de discos, </a:t>
                      </a:r>
                      <a:r>
                        <a:rPr kumimoji="0" lang="en-US" sz="1600" b="0" i="0" u="none" strike="noStrike" cap="none" normalizeH="0" baseline="0" dirty="0" err="1">
                          <a:ln>
                            <a:noFill/>
                          </a:ln>
                          <a:solidFill>
                            <a:schemeClr val="bg1"/>
                          </a:solidFill>
                          <a:effectLst/>
                          <a:latin typeface="Arial" charset="0"/>
                          <a:ea typeface="ＭＳ Ｐゴシック" pitchFamily="-111" charset="-128"/>
                        </a:rPr>
                        <a:t>pararece</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que</a:t>
                      </a:r>
                      <a:r>
                        <a:rPr kumimoji="0" lang="en-US" sz="1600" b="0" i="0" u="none" strike="noStrike" cap="none" normalizeH="0" baseline="0" dirty="0">
                          <a:ln>
                            <a:noFill/>
                          </a:ln>
                          <a:solidFill>
                            <a:schemeClr val="bg1"/>
                          </a:solidFill>
                          <a:effectLst/>
                          <a:latin typeface="Arial" charset="0"/>
                          <a:ea typeface="ＭＳ Ｐゴシック" pitchFamily="-111" charset="-128"/>
                        </a:rPr>
                        <a:t> o </a:t>
                      </a:r>
                      <a:r>
                        <a:rPr kumimoji="0" lang="en-US" sz="1600" b="0" i="0" u="none" strike="noStrike" cap="none" normalizeH="0" baseline="0" dirty="0" err="1">
                          <a:ln>
                            <a:noFill/>
                          </a:ln>
                          <a:solidFill>
                            <a:schemeClr val="bg1"/>
                          </a:solidFill>
                          <a:effectLst/>
                          <a:latin typeface="Arial" charset="0"/>
                          <a:ea typeface="ＭＳ Ｐゴシック" pitchFamily="-111" charset="-128"/>
                        </a:rPr>
                        <a:t>problema</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pode</a:t>
                      </a:r>
                      <a:r>
                        <a:rPr kumimoji="0" lang="en-US" sz="1600" b="0" i="0" u="none" strike="noStrike" cap="none" normalizeH="0" baseline="0" dirty="0">
                          <a:ln>
                            <a:noFill/>
                          </a:ln>
                          <a:solidFill>
                            <a:schemeClr val="bg1"/>
                          </a:solidFill>
                          <a:effectLst/>
                          <a:latin typeface="Arial" charset="0"/>
                          <a:ea typeface="ＭＳ Ｐゴシック" pitchFamily="-111" charset="-128"/>
                        </a:rPr>
                        <a:t> ser </a:t>
                      </a:r>
                      <a:r>
                        <a:rPr kumimoji="0" lang="en-US" sz="1600" b="0" i="0" u="none" strike="noStrike" cap="none" normalizeH="0" baseline="0" dirty="0" err="1">
                          <a:ln>
                            <a:noFill/>
                          </a:ln>
                          <a:solidFill>
                            <a:schemeClr val="bg1"/>
                          </a:solidFill>
                          <a:effectLst/>
                          <a:latin typeface="Arial" charset="0"/>
                          <a:ea typeface="ＭＳ Ｐゴシック" pitchFamily="-111" charset="-128"/>
                        </a:rPr>
                        <a:t>resolvido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recursivamente</a:t>
                      </a:r>
                      <a:r>
                        <a:rPr kumimoji="0" lang="en-US" sz="1600" b="0" i="0" u="none" strike="noStrike" cap="none" normalizeH="0" baseline="0" dirty="0">
                          <a:ln>
                            <a:noFill/>
                          </a:ln>
                          <a:solidFill>
                            <a:schemeClr val="bg1"/>
                          </a:solidFill>
                          <a:effectLst/>
                          <a:latin typeface="Arial" charset="0"/>
                          <a:ea typeface="ＭＳ Ｐゴシック" pitchFamily="-111" charset="-128"/>
                        </a:rPr>
                        <a:t> a </a:t>
                      </a:r>
                      <a:r>
                        <a:rPr kumimoji="0" lang="en-US" sz="1600" b="0" i="0" u="none" strike="noStrike" cap="none" normalizeH="0" baseline="0" dirty="0" err="1">
                          <a:ln>
                            <a:noFill/>
                          </a:ln>
                          <a:solidFill>
                            <a:schemeClr val="bg1"/>
                          </a:solidFill>
                          <a:effectLst/>
                          <a:latin typeface="Arial" charset="0"/>
                          <a:ea typeface="ＭＳ Ｐゴシック" pitchFamily="-111" charset="-128"/>
                        </a:rPr>
                        <a:t>partir</a:t>
                      </a:r>
                      <a:r>
                        <a:rPr kumimoji="0" lang="en-US" sz="1600" b="0" i="0" u="none" strike="noStrike" cap="none" normalizeH="0" baseline="0" dirty="0">
                          <a:ln>
                            <a:noFill/>
                          </a:ln>
                          <a:solidFill>
                            <a:schemeClr val="bg1"/>
                          </a:solidFill>
                          <a:effectLst/>
                          <a:latin typeface="Arial" charset="0"/>
                          <a:ea typeface="ＭＳ Ｐゴシック" pitchFamily="-111" charset="-128"/>
                        </a:rPr>
                        <a:t> dos </a:t>
                      </a:r>
                      <a:r>
                        <a:rPr kumimoji="0" lang="en-US" sz="1600" b="0" i="0" u="none" strike="noStrike" cap="none" normalizeH="0" baseline="0" dirty="0" err="1">
                          <a:ln>
                            <a:noFill/>
                          </a:ln>
                          <a:solidFill>
                            <a:schemeClr val="bg1"/>
                          </a:solidFill>
                          <a:effectLst/>
                          <a:latin typeface="Arial" charset="0"/>
                          <a:ea typeface="ＭＳ Ｐゴシック" pitchFamily="-111" charset="-128"/>
                        </a:rPr>
                        <a:t>três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passos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abaixo</a:t>
                      </a:r>
                      <a:r>
                        <a:rPr kumimoji="0" lang="en-US" sz="1600" b="0" i="0" u="none" strike="noStrike" cap="none" normalizeH="0" baseline="0" dirty="0">
                          <a:ln>
                            <a:noFill/>
                          </a:ln>
                          <a:solidFill>
                            <a:schemeClr val="bg1"/>
                          </a:solidFill>
                          <a:effectLst/>
                          <a:latin typeface="Arial" charset="0"/>
                          <a:ea typeface="ＭＳ Ｐゴシック" pitchFamily="-111" charset="-128"/>
                        </a:rPr>
                        <a:t>:</a:t>
                      </a:r>
                    </a:p>
                    <a:p>
                      <a:pPr marL="0" marR="0" lvl="0" indent="0" algn="just" defTabSz="914400" rtl="0" eaLnBrk="1" fontAlgn="base" latinLnBrk="0" hangingPunct="1">
                        <a:lnSpc>
                          <a:spcPct val="100000"/>
                        </a:lnSpc>
                        <a:spcBef>
                          <a:spcPct val="0"/>
                        </a:spcBef>
                        <a:spcAft>
                          <a:spcPct val="0"/>
                        </a:spcAft>
                        <a:buClr>
                          <a:srgbClr val="336600"/>
                        </a:buClr>
                        <a:buSzPct val="60000"/>
                        <a:buFont typeface="Arial" pitchFamily="34" charset="0"/>
                        <a:buNone/>
                        <a:tabLst/>
                      </a:pPr>
                      <a:endParaRPr kumimoji="0" lang="en-US" sz="1600" b="0" i="0" u="none" strike="noStrike" cap="none" normalizeH="0" baseline="0" dirty="0">
                        <a:ln>
                          <a:noFill/>
                        </a:ln>
                        <a:solidFill>
                          <a:schemeClr val="bg1"/>
                        </a:solidFill>
                        <a:effectLst/>
                        <a:latin typeface="Arial" charset="0"/>
                        <a:ea typeface="ＭＳ Ｐゴシック" pitchFamily="-111" charset="-128"/>
                      </a:endParaRPr>
                    </a:p>
                    <a:p>
                      <a:pPr marL="0" marR="0" lvl="0" indent="0" algn="just" defTabSz="914400" rtl="0" eaLnBrk="1" fontAlgn="base" latinLnBrk="0" hangingPunct="1">
                        <a:lnSpc>
                          <a:spcPct val="100000"/>
                        </a:lnSpc>
                        <a:spcBef>
                          <a:spcPct val="0"/>
                        </a:spcBef>
                        <a:spcAft>
                          <a:spcPct val="0"/>
                        </a:spcAft>
                        <a:buClr>
                          <a:srgbClr val="336600"/>
                        </a:buClr>
                        <a:buSzPct val="60000"/>
                        <a:buFont typeface="Arial" pitchFamily="34" charset="0"/>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1) Mover os N-1 discos de P1 (origem) para P2 (destino), com o auxílio de P3 (intermediário)</a:t>
                      </a:r>
                    </a:p>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2) Mover o disco mais abaixo de P1 para P3.</a:t>
                      </a:r>
                    </a:p>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3) Mover os N-1 discos de P2 (origem) para P3 (destino), com o auxilio de P1 (intermediário).</a:t>
                      </a:r>
                      <a:endParaRPr kumimoji="0" lang="en-US" sz="1600" b="0" i="0" u="none" strike="noStrike" cap="none" normalizeH="0" baseline="0" dirty="0">
                        <a:ln>
                          <a:noFill/>
                        </a:ln>
                        <a:solidFill>
                          <a:schemeClr val="bg1"/>
                        </a:solidFill>
                        <a:effectLst/>
                        <a:latin typeface="Arial" charset="0"/>
                        <a:ea typeface="ＭＳ Ｐゴシック" pitchFamily="-111" charset="-128"/>
                      </a:endParaRPr>
                    </a:p>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endParaRPr kumimoji="0" lang="en-US" sz="1600" b="0" i="0" u="none" strike="noStrike" cap="none" normalizeH="0" baseline="0" dirty="0">
                        <a:ln>
                          <a:noFill/>
                        </a:ln>
                        <a:solidFill>
                          <a:schemeClr val="bg1"/>
                        </a:solidFill>
                        <a:effectLst/>
                        <a:latin typeface="Arial" charset="0"/>
                        <a:ea typeface="ＭＳ Ｐゴシック" pitchFamily="-111" charset="-128"/>
                      </a:endParaRPr>
                    </a:p>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Implemente uma função recursiva que mostra a seqüência de movimentos para resolver o problema da Torre de Hanói.</a:t>
                      </a:r>
                    </a:p>
                  </a:txBody>
                  <a:tcPr marL="91439" marR="91439"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7A95B8B6-8150-49D4-B679-333F33FB2C03}" type="slidenum">
              <a:rPr lang="pt-BR" altLang="pt-BR" sz="1200" smtClean="0">
                <a:latin typeface="Verdana" panose="020B0604030504040204" pitchFamily="34" charset="0"/>
              </a:rPr>
              <a:pPr>
                <a:defRPr/>
              </a:pPr>
              <a:t>6</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1.  Recursividade</a:t>
            </a:r>
          </a:p>
        </p:txBody>
      </p:sp>
      <p:graphicFrame>
        <p:nvGraphicFramePr>
          <p:cNvPr id="6" name="Group 40"/>
          <p:cNvGraphicFramePr>
            <a:graphicFrameLocks noGrp="1"/>
          </p:cNvGraphicFramePr>
          <p:nvPr/>
        </p:nvGraphicFramePr>
        <p:xfrm>
          <a:off x="1000125" y="1568450"/>
          <a:ext cx="7000875" cy="1066800"/>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725488">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en-US" sz="1600" b="0" i="0" u="none" strike="noStrike" cap="none" normalizeH="0" baseline="0" dirty="0" err="1">
                          <a:ln>
                            <a:noFill/>
                          </a:ln>
                          <a:solidFill>
                            <a:schemeClr val="bg1"/>
                          </a:solidFill>
                          <a:effectLst/>
                          <a:latin typeface="Arial" charset="0"/>
                          <a:ea typeface="ＭＳ Ｐゴシック" pitchFamily="-111" charset="-128"/>
                        </a:rPr>
                        <a:t>Assuma</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que</a:t>
                      </a:r>
                      <a:r>
                        <a:rPr kumimoji="0" lang="en-US" sz="1600" b="0" i="0" u="none" strike="noStrike" cap="none" normalizeH="0" baseline="0" dirty="0">
                          <a:ln>
                            <a:noFill/>
                          </a:ln>
                          <a:solidFill>
                            <a:schemeClr val="bg1"/>
                          </a:solidFill>
                          <a:effectLst/>
                          <a:latin typeface="Arial" charset="0"/>
                          <a:ea typeface="ＭＳ Ｐゴシック" pitchFamily="-111" charset="-128"/>
                        </a:rPr>
                        <a:t> a </a:t>
                      </a:r>
                      <a:r>
                        <a:rPr kumimoji="0" lang="en-US" sz="1600" b="0" i="0" u="none" strike="noStrike" cap="none" normalizeH="0" baseline="0" dirty="0" err="1">
                          <a:ln>
                            <a:noFill/>
                          </a:ln>
                          <a:solidFill>
                            <a:schemeClr val="bg1"/>
                          </a:solidFill>
                          <a:effectLst/>
                          <a:latin typeface="Arial" charset="0"/>
                          <a:ea typeface="ＭＳ Ｐゴシック" pitchFamily="-111" charset="-128"/>
                        </a:rPr>
                        <a:t>função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deverá</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receber</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quatro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argumentos</a:t>
                      </a:r>
                      <a:r>
                        <a:rPr kumimoji="0" lang="en-US" sz="1600" b="0" i="0" u="none" strike="noStrike" cap="none" normalizeH="0" baseline="0" dirty="0">
                          <a:ln>
                            <a:noFill/>
                          </a:ln>
                          <a:solidFill>
                            <a:schemeClr val="bg1"/>
                          </a:solidFill>
                          <a:effectLst/>
                          <a:latin typeface="Arial" charset="0"/>
                          <a:ea typeface="ＭＳ Ｐゴシック" pitchFamily="-111" charset="-128"/>
                        </a:rPr>
                        <a:t>: o </a:t>
                      </a:r>
                      <a:r>
                        <a:rPr kumimoji="0" lang="en-US" sz="1600" b="0" i="0" u="none" strike="noStrike" cap="none" normalizeH="0" baseline="0" dirty="0" err="1">
                          <a:ln>
                            <a:noFill/>
                          </a:ln>
                          <a:solidFill>
                            <a:schemeClr val="bg1"/>
                          </a:solidFill>
                          <a:effectLst/>
                          <a:latin typeface="Arial" charset="0"/>
                          <a:ea typeface="ＭＳ Ｐゴシック" pitchFamily="-111" charset="-128"/>
                        </a:rPr>
                        <a:t>número</a:t>
                      </a:r>
                      <a:r>
                        <a:rPr kumimoji="0" lang="en-US" sz="1600" b="0" i="0" u="none" strike="noStrike" cap="none" normalizeH="0" baseline="0" dirty="0">
                          <a:ln>
                            <a:noFill/>
                          </a:ln>
                          <a:solidFill>
                            <a:schemeClr val="bg1"/>
                          </a:solidFill>
                          <a:effectLst/>
                          <a:latin typeface="Arial" charset="0"/>
                          <a:ea typeface="ＭＳ Ｐゴシック" pitchFamily="-111" charset="-128"/>
                        </a:rPr>
                        <a:t> de discos e </a:t>
                      </a:r>
                      <a:r>
                        <a:rPr kumimoji="0" lang="en-US" sz="1600" b="0" i="0" u="none" strike="noStrike" cap="none" normalizeH="0" baseline="0" dirty="0" err="1">
                          <a:ln>
                            <a:noFill/>
                          </a:ln>
                          <a:solidFill>
                            <a:schemeClr val="bg1"/>
                          </a:solidFill>
                          <a:effectLst/>
                          <a:latin typeface="Arial" charset="0"/>
                          <a:ea typeface="ＭＳ Ｐゴシック" pitchFamily="-111" charset="-128"/>
                        </a:rPr>
                        <a:t>três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pinos</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origem</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intermediário</a:t>
                      </a:r>
                      <a:r>
                        <a:rPr kumimoji="0" lang="en-US" sz="1600" b="0" i="0" u="none" strike="noStrike" cap="none" normalizeH="0" baseline="0" dirty="0">
                          <a:ln>
                            <a:noFill/>
                          </a:ln>
                          <a:solidFill>
                            <a:schemeClr val="bg1"/>
                          </a:solidFill>
                          <a:effectLst/>
                          <a:latin typeface="Arial" charset="0"/>
                          <a:ea typeface="ＭＳ Ｐゴシック" pitchFamily="-111" charset="-128"/>
                        </a:rPr>
                        <a:t> e </a:t>
                      </a:r>
                      <a:r>
                        <a:rPr kumimoji="0" lang="en-US" sz="1600" b="0" i="0" u="none" strike="noStrike" cap="none" normalizeH="0" baseline="0" dirty="0" err="1">
                          <a:ln>
                            <a:noFill/>
                          </a:ln>
                          <a:solidFill>
                            <a:schemeClr val="bg1"/>
                          </a:solidFill>
                          <a:effectLst/>
                          <a:latin typeface="Arial" charset="0"/>
                          <a:ea typeface="ＭＳ Ｐゴシック" pitchFamily="-111" charset="-128"/>
                        </a:rPr>
                        <a:t>destino</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nesta</a:t>
                      </a:r>
                      <a:r>
                        <a:rPr kumimoji="0" lang="en-US" sz="1600" b="0" i="0" u="none" strike="noStrike" cap="none" normalizeH="0" baseline="0" dirty="0">
                          <a:ln>
                            <a:noFill/>
                          </a:ln>
                          <a:solidFill>
                            <a:schemeClr val="bg1"/>
                          </a:solidFill>
                          <a:effectLst/>
                          <a:latin typeface="Arial" charset="0"/>
                          <a:ea typeface="ＭＳ Ｐゴシック" pitchFamily="-111" charset="-128"/>
                        </a:rPr>
                        <a:t> </a:t>
                      </a:r>
                      <a:r>
                        <a:rPr kumimoji="0" lang="en-US" sz="1600" b="0" i="0" u="none" strike="noStrike" cap="none" normalizeH="0" baseline="0" dirty="0" err="1">
                          <a:ln>
                            <a:noFill/>
                          </a:ln>
                          <a:solidFill>
                            <a:schemeClr val="bg1"/>
                          </a:solidFill>
                          <a:effectLst/>
                          <a:latin typeface="Arial" charset="0"/>
                          <a:ea typeface="ＭＳ Ｐゴシック" pitchFamily="-111" charset="-128"/>
                        </a:rPr>
                        <a:t>ordem</a:t>
                      </a:r>
                      <a:r>
                        <a:rPr kumimoji="0" lang="en-US" sz="1600" b="0" i="0" u="none" strike="noStrike" cap="none" normalizeH="0" baseline="0" dirty="0">
                          <a:ln>
                            <a:noFill/>
                          </a:ln>
                          <a:solidFill>
                            <a:schemeClr val="bg1"/>
                          </a:solidFill>
                          <a:effectLst/>
                          <a:latin typeface="Arial" charset="0"/>
                          <a:ea typeface="ＭＳ Ｐゴシック" pitchFamily="-111" charset="-128"/>
                        </a:rPr>
                        <a:t>:</a:t>
                      </a:r>
                    </a:p>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endParaRPr kumimoji="0" lang="en-US" sz="1600" b="0" i="0" u="none" strike="noStrike" cap="none" normalizeH="0" baseline="0" dirty="0">
                        <a:ln>
                          <a:noFill/>
                        </a:ln>
                        <a:solidFill>
                          <a:schemeClr val="bg1"/>
                        </a:solidFill>
                        <a:effectLst/>
                        <a:latin typeface="Arial" charset="0"/>
                        <a:ea typeface="ＭＳ Ｐゴシック" pitchFamily="-111" charset="-128"/>
                      </a:endParaRPr>
                    </a:p>
                    <a:p>
                      <a:pPr marL="0" marR="0" lvl="0" indent="0" algn="ctr"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sv-SE" sz="1600" b="0" i="0" u="none" strike="noStrike" cap="none" normalizeH="0" baseline="0" dirty="0">
                          <a:ln>
                            <a:noFill/>
                          </a:ln>
                          <a:solidFill>
                            <a:schemeClr val="bg1"/>
                          </a:solidFill>
                          <a:effectLst/>
                          <a:latin typeface="Arial" charset="0"/>
                          <a:ea typeface="ＭＳ Ｐゴシック" pitchFamily="-111" charset="-128"/>
                        </a:rPr>
                        <a:t>void hanoi(int n, int origem, int intermediario, int </a:t>
                      </a:r>
                      <a:r>
                        <a:rPr kumimoji="0" lang="sv-SE" sz="1600" b="0" i="0" u="none" strike="noStrike" cap="none" normalizeH="0" baseline="0">
                          <a:ln>
                            <a:noFill/>
                          </a:ln>
                          <a:solidFill>
                            <a:schemeClr val="bg1"/>
                          </a:solidFill>
                          <a:effectLst/>
                          <a:latin typeface="Arial" charset="0"/>
                          <a:ea typeface="ＭＳ Ｐゴシック" pitchFamily="-111" charset="-128"/>
                        </a:rPr>
                        <a:t>destino);</a:t>
                      </a:r>
                      <a:endParaRPr kumimoji="0" lang="pt-BR" sz="1600" b="0" i="0" u="none" strike="noStrike" cap="none" normalizeH="0" baseline="0" dirty="0">
                        <a:ln>
                          <a:noFill/>
                        </a:ln>
                        <a:solidFill>
                          <a:schemeClr val="bg1"/>
                        </a:solidFill>
                        <a:effectLst/>
                        <a:latin typeface="Arial" charset="0"/>
                        <a:ea typeface="ＭＳ Ｐゴシック" pitchFamily="-111" charset="-128"/>
                      </a:endParaRP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705FC389-581E-4E0A-A50C-76807B44CCD3}" type="slidenum">
              <a:rPr lang="pt-BR" altLang="pt-BR" sz="1200" smtClean="0">
                <a:latin typeface="Verdana" panose="020B0604030504040204" pitchFamily="34" charset="0"/>
              </a:rPr>
              <a:pPr>
                <a:defRPr/>
              </a:pPr>
              <a:t>7</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2.  Recursividade e Busca</a:t>
            </a:r>
          </a:p>
        </p:txBody>
      </p:sp>
      <p:graphicFrame>
        <p:nvGraphicFramePr>
          <p:cNvPr id="6" name="Group 40"/>
          <p:cNvGraphicFramePr>
            <a:graphicFrameLocks noGrp="1"/>
          </p:cNvGraphicFramePr>
          <p:nvPr/>
        </p:nvGraphicFramePr>
        <p:xfrm>
          <a:off x="1000125" y="1568450"/>
          <a:ext cx="7000875" cy="725488"/>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725488">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Exercício 3: Implemente uma solução recursiva para a busca binária.</a:t>
                      </a:r>
                    </a:p>
                  </a:txBody>
                  <a:tcPr marL="91439" marR="9143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p>
            <a:pPr>
              <a:defRPr/>
            </a:pPr>
            <a:fld id="{80B1367B-2481-4B2D-8A6B-6E00B49FE48D}" type="datetime1">
              <a:rPr lang="pt-BR" smtClean="0"/>
              <a:pPr>
                <a:defRPr/>
              </a:pPr>
              <a:t>29/07/2016</a:t>
            </a:fld>
            <a:endParaRPr lang="pt-BR" dirty="0"/>
          </a:p>
        </p:txBody>
      </p:sp>
      <p:sp>
        <p:nvSpPr>
          <p:cNvPr id="3" name="Slide Number Placeholder 2"/>
          <p:cNvSpPr>
            <a:spLocks noGrp="1"/>
          </p:cNvSpPr>
          <p:nvPr>
            <p:ph type="sldNum" sz="quarter" idx="12"/>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729D88D4-6DA6-4BCF-8B02-9E47CDBF8161}" type="slidenum">
              <a:rPr lang="pt-BR" altLang="pt-BR" sz="1200" smtClean="0">
                <a:latin typeface="Verdana" panose="020B0604030504040204" pitchFamily="34" charset="0"/>
              </a:rPr>
              <a:pPr>
                <a:defRPr/>
              </a:pPr>
              <a:t>8</a:t>
            </a:fld>
            <a:endParaRPr lang="pt-BR" altLang="pt-BR" sz="1200">
              <a:latin typeface="Verdana" panose="020B0604030504040204" pitchFamily="34" charset="0"/>
            </a:endParaRPr>
          </a:p>
        </p:txBody>
      </p:sp>
      <p:sp>
        <p:nvSpPr>
          <p:cNvPr id="10" name="Text Box 2051"/>
          <p:cNvSpPr txBox="1">
            <a:spLocks noChangeArrowheads="1"/>
          </p:cNvSpPr>
          <p:nvPr/>
        </p:nvSpPr>
        <p:spPr bwMode="auto">
          <a:xfrm>
            <a:off x="685800" y="842963"/>
            <a:ext cx="7772400" cy="369887"/>
          </a:xfrm>
          <a:prstGeom prst="rect">
            <a:avLst/>
          </a:prstGeom>
          <a:noFill/>
          <a:ln w="9525">
            <a:noFill/>
            <a:miter lim="800000"/>
            <a:headEnd/>
            <a:tailEnd/>
          </a:ln>
          <a:effectLst/>
        </p:spPr>
        <p:txBody>
          <a:bodyPr>
            <a:spAutoFit/>
          </a:bodyPr>
          <a:lstStyle/>
          <a:p>
            <a:pPr algn="ctr" eaLnBrk="1" hangingPunct="1">
              <a:defRPr/>
            </a:pPr>
            <a:r>
              <a:rPr lang="pt-BR" sz="1800" b="1" dirty="0">
                <a:effectLst>
                  <a:outerShdw blurRad="38100" dist="38100" dir="2700000" algn="tl">
                    <a:srgbClr val="C0C0C0"/>
                  </a:outerShdw>
                </a:effectLst>
                <a:latin typeface="Verdana" pitchFamily="34" charset="0"/>
              </a:rPr>
              <a:t>3.  Ordenação</a:t>
            </a:r>
          </a:p>
        </p:txBody>
      </p:sp>
      <p:graphicFrame>
        <p:nvGraphicFramePr>
          <p:cNvPr id="6" name="Group 40"/>
          <p:cNvGraphicFramePr>
            <a:graphicFrameLocks noGrp="1"/>
          </p:cNvGraphicFramePr>
          <p:nvPr/>
        </p:nvGraphicFramePr>
        <p:xfrm>
          <a:off x="1000125" y="1568450"/>
          <a:ext cx="7000875" cy="1554163"/>
        </p:xfrm>
        <a:graphic>
          <a:graphicData uri="http://schemas.openxmlformats.org/drawingml/2006/table">
            <a:tbl>
              <a:tblPr/>
              <a:tblGrid>
                <a:gridCol w="7000875">
                  <a:extLst>
                    <a:ext uri="{9D8B030D-6E8A-4147-A177-3AD203B41FA5}">
                      <a16:colId xmlns:a16="http://schemas.microsoft.com/office/drawing/2014/main" xmlns="" val="20000"/>
                    </a:ext>
                  </a:extLst>
                </a:gridCol>
              </a:tblGrid>
              <a:tr h="1554163">
                <a:tc>
                  <a:txBody>
                    <a:bodyPr/>
                    <a:lstStyle/>
                    <a:p>
                      <a:pPr marL="0" marR="0" lvl="0" indent="0" algn="just" defTabSz="914400" rtl="0" eaLnBrk="1" fontAlgn="base" latinLnBrk="0" hangingPunct="1">
                        <a:lnSpc>
                          <a:spcPct val="100000"/>
                        </a:lnSpc>
                        <a:spcBef>
                          <a:spcPct val="0"/>
                        </a:spcBef>
                        <a:spcAft>
                          <a:spcPct val="0"/>
                        </a:spcAft>
                        <a:buClr>
                          <a:srgbClr val="336600"/>
                        </a:buClr>
                        <a:buSzPct val="60000"/>
                        <a:buFont typeface="Wingdings" pitchFamily="2" charset="2"/>
                        <a:buNone/>
                        <a:tabLst/>
                      </a:pPr>
                      <a:r>
                        <a:rPr kumimoji="0" lang="pt-BR" sz="1600" b="0" i="0" u="none" strike="noStrike" cap="none" normalizeH="0" baseline="0" dirty="0">
                          <a:ln>
                            <a:noFill/>
                          </a:ln>
                          <a:solidFill>
                            <a:schemeClr val="bg1"/>
                          </a:solidFill>
                          <a:effectLst/>
                          <a:latin typeface="Arial" charset="0"/>
                          <a:ea typeface="ＭＳ Ｐゴシック" pitchFamily="-111" charset="-128"/>
                        </a:rPr>
                        <a:t>Exercício 4: Implemente um programa que solicita uma sequencia de valores reais entre 0.0 e 10.0 a serem armazenados em um vetor alocado dinamicamente e realocado a cada nova entrada. O programa deve continuar solicitando valores até que o valor 11 seja digitado pelo usuário. Em seguida calcule a mediana dos valores digitados. Sobre como computar a mediana, faça uma pesquisa na Internet.</a:t>
                      </a:r>
                    </a:p>
                  </a:txBody>
                  <a:tcPr marL="91439" marR="91439" marT="45672" marB="456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75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Estrutura padrão">
  <a:themeElements>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trutura padrão">
      <a:majorFont>
        <a:latin typeface="Times New Roman"/>
        <a:ea typeface=""/>
        <a:cs typeface=""/>
      </a:majorFont>
      <a:minorFont>
        <a:latin typeface="Times New Roman"/>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pt-BR"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strutura padrã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15908</TotalTime>
  <Words>483</Words>
  <Application>Microsoft Office PowerPoint</Application>
  <PresentationFormat>Apresentação na tela (4:3)</PresentationFormat>
  <Paragraphs>59</Paragraphs>
  <Slides>8</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Times New Roman</vt:lpstr>
      <vt:lpstr>Arial</vt:lpstr>
      <vt:lpstr>Verdana</vt:lpstr>
      <vt:lpstr>ＭＳ Ｐゴシック</vt:lpstr>
      <vt:lpstr>Wingdings</vt:lpstr>
      <vt:lpstr>Estrutura padrão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Universidade de Brasília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APC</dc:title>
  <dc:creator>Alexandre Zaghetto</dc:creator>
  <cp:lastModifiedBy>Alexandre Zaghetto</cp:lastModifiedBy>
  <cp:revision>2018</cp:revision>
  <cp:lastPrinted>2015-11-25T17:37:21Z</cp:lastPrinted>
  <dcterms:created xsi:type="dcterms:W3CDTF">2002-12-12T12:34:29Z</dcterms:created>
  <dcterms:modified xsi:type="dcterms:W3CDTF">2016-07-29T17:04:17Z</dcterms:modified>
</cp:coreProperties>
</file>