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64" r:id="rId2"/>
    <p:sldId id="521" r:id="rId3"/>
    <p:sldId id="561" r:id="rId4"/>
    <p:sldId id="562" r:id="rId5"/>
    <p:sldId id="563" r:id="rId6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AEAEA"/>
    <a:srgbClr val="000000"/>
    <a:srgbClr val="8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527" autoAdjust="0"/>
    <p:restoredTop sz="99333" autoAdjust="0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58F070E6-A784-4E45-84A6-628EC83E3A7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12921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3D77C47F-D12C-4BBA-B0AF-935B487186C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862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39468-A73F-4EF5-9102-6589441414C3}" type="datetime1">
              <a:rPr lang="pt-BR"/>
              <a:pPr>
                <a:defRPr/>
              </a:pPr>
              <a:t>29/04/2016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79D9F-C9FB-4365-A428-AE00323212A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56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D6E-F76F-4F0D-8E6B-566ED8FE389F}" type="datetime1">
              <a:rPr lang="pt-BR"/>
              <a:pPr>
                <a:defRPr/>
              </a:pPr>
              <a:t>29/04/2016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C423A-2A8E-4D38-9568-3AAD388722C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2718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1EAE6-50A2-49BA-9EE1-C88B0BE64B32}" type="datetime1">
              <a:rPr lang="pt-BR"/>
              <a:pPr>
                <a:defRPr/>
              </a:pPr>
              <a:t>29/04/2016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24879-98D6-43B5-8F65-BE92FD193A2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112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A2A64-2357-40CE-B947-38CFA82A2B91}" type="datetime1">
              <a:rPr lang="pt-BR"/>
              <a:pPr>
                <a:defRPr/>
              </a:pPr>
              <a:t>29/04/2016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949E9-C0EE-4978-BC1C-2E92A16F802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0356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0DE06-5B7B-4BFA-B06A-838E5B623BE9}" type="datetime1">
              <a:rPr lang="pt-BR"/>
              <a:pPr>
                <a:defRPr/>
              </a:pPr>
              <a:t>29/04/2016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59701-4676-4D6C-8B83-F0CFFBAB80E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2526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4A919903-35A5-4597-84F8-6356DD42F1A1}" type="datetime1">
              <a:rPr lang="pt-BR"/>
              <a:pPr>
                <a:defRPr/>
              </a:pPr>
              <a:t>29/04/2016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BCCEDA27-E250-4CFA-8B12-AA45110B902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357313"/>
            <a:ext cx="7786687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8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  <p:pic>
        <p:nvPicPr>
          <p:cNvPr id="46082" name="Picture 2" descr="Fa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484313"/>
            <a:ext cx="3203575" cy="4176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smtClean="0">
                <a:latin typeface="Verdana" pitchFamily="34" charset="0"/>
              </a:rPr>
              <a:t>Vetores</a:t>
            </a:r>
          </a:p>
          <a:p>
            <a:pPr algn="ctr">
              <a:buFontTx/>
              <a:buNone/>
              <a:defRPr/>
            </a:pPr>
            <a:r>
              <a:rPr lang="pt-BR" sz="2800" b="1" dirty="0" smtClean="0">
                <a:latin typeface="Verdana" pitchFamily="34" charset="0"/>
              </a:rPr>
              <a:t>Prática de Laboratório IV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3CF20C62-D2C6-4907-9D6A-7F1AEDF3051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  <p:graphicFrame>
        <p:nvGraphicFramePr>
          <p:cNvPr id="6" name="Group 40"/>
          <p:cNvGraphicFramePr>
            <a:graphicFrameLocks noGrp="1"/>
          </p:cNvGraphicFramePr>
          <p:nvPr/>
        </p:nvGraphicFramePr>
        <p:xfrm>
          <a:off x="1000125" y="1568450"/>
          <a:ext cx="7000875" cy="1554284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1554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1a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Escreva um programa que solicita ao usuário 5 números inteiros e os exibe na tela do computador na ordem inversa em que foram digitados.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1b: </a:t>
                      </a:r>
                      <a:r>
                        <a:rPr lang="pt-BR" sz="1600" kern="120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1a utilizando a linguagem Python.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622" marB="45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392CDD60-B0F7-4E9B-84D8-888EC56AF8B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  <p:graphicFrame>
        <p:nvGraphicFramePr>
          <p:cNvPr id="6" name="Group 40"/>
          <p:cNvGraphicFramePr>
            <a:graphicFrameLocks noGrp="1"/>
          </p:cNvGraphicFramePr>
          <p:nvPr/>
        </p:nvGraphicFramePr>
        <p:xfrm>
          <a:off x="1000125" y="1568450"/>
          <a:ext cx="7000875" cy="1798638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1798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2a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Escreva um programa para fazer a multiplicação, elemento a elemento, de 2 vetores reais de comprimento 10. Os elementos dos vetores devem ser fornecidos pelo usuário. O resultado deve ser guardado em um terceiro vetor e apresentado na tela do computador.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2b: </a:t>
                      </a:r>
                      <a:r>
                        <a:rPr lang="pt-BR" sz="1600" kern="120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2a utilizando a linguagem Python.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779A8C6-DEB4-47F7-B7ED-F6306531E528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  <p:graphicFrame>
        <p:nvGraphicFramePr>
          <p:cNvPr id="6" name="Group 40"/>
          <p:cNvGraphicFramePr>
            <a:graphicFrameLocks noGrp="1"/>
          </p:cNvGraphicFramePr>
          <p:nvPr/>
        </p:nvGraphicFramePr>
        <p:xfrm>
          <a:off x="1000125" y="1568450"/>
          <a:ext cx="7000875" cy="3261374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3260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3a: 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Escreva uma programa que solicita ao usuário 20 valores reais que são armazenados em um vetor. Em seguida os valores são filtrados por meio da filtragem de média móvel [1] e o resultado é armazenados em um segundo vetor V2. O tamanho da janela de filtragem é fixo e igual a 3. Por fim, o programa deve calcular o erro médio quadrado [2] entre os dois vetores V1 e V2.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3b</a:t>
                      </a: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</a:t>
                      </a:r>
                      <a:r>
                        <a:rPr lang="pt-BR" sz="1600" kern="120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1a utilizando a linguagem Python.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[1] https://en.wikipedia.org/wiki/Moving_average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[2] https://en.wikipedia.org/wiki/Mean_squared_error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marL="91439" marR="91439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11118</TotalTime>
  <Words>243</Words>
  <Application>Microsoft Office PowerPoint</Application>
  <PresentationFormat>Apresentação na tela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Times New Roman</vt:lpstr>
      <vt:lpstr>Arial</vt:lpstr>
      <vt:lpstr>Verdana</vt:lpstr>
      <vt:lpstr>ＭＳ Ｐゴシック</vt:lpstr>
      <vt:lpstr>Wingdings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Brasil Telecom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Zaghetto</dc:creator>
  <cp:lastModifiedBy>Alexandre Zaghetto</cp:lastModifiedBy>
  <cp:revision>1672</cp:revision>
  <cp:lastPrinted>2016-04-29T20:53:54Z</cp:lastPrinted>
  <dcterms:created xsi:type="dcterms:W3CDTF">2002-12-12T12:34:29Z</dcterms:created>
  <dcterms:modified xsi:type="dcterms:W3CDTF">2016-04-29T20:53:57Z</dcterms:modified>
</cp:coreProperties>
</file>