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28" r:id="rId2"/>
    <p:sldId id="601" r:id="rId3"/>
    <p:sldId id="722" r:id="rId4"/>
    <p:sldId id="721" r:id="rId5"/>
    <p:sldId id="723" r:id="rId6"/>
    <p:sldId id="724" r:id="rId7"/>
    <p:sldId id="725" r:id="rId8"/>
    <p:sldId id="726" r:id="rId9"/>
    <p:sldId id="727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F37CE278-70EC-4835-92A3-33BA603457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5284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45CA0BFE-6D9E-47CB-97EF-C109CD25B03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3938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C7ACA-2462-48BF-8297-6A9AB6A1955A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B163D-31E0-4626-9038-9D7A8E0C0E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156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D7BB8-CE15-4037-ABA8-F9A968FC28F6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44FD6-AF4C-44E3-83EA-7F569B0674E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26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7F48-5942-4BE5-949B-D40BA4A2014C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213E9-80B7-4D16-BF8E-112E987D41F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51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8DF5-05C5-4E7E-AAFB-153773602C5C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A3FF1-40BB-41EE-BDD8-54C9D26BFD9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35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08F38-1ADA-4CB5-AD98-47E7E479437E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9E44E-6824-447F-BDEB-BE0D3943EA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92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35013DB0-4401-4C41-B605-3B474AA46B63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D387D84-CDCD-4B20-BC40-3F40BC73936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3209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flavorwire.files.wordpress.com/2011/01/nextgene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989138"/>
            <a:ext cx="3871912" cy="316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7863" y="1044575"/>
            <a:ext cx="7788275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 função 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EB337F9-05E8-4F49-8424-F32EC8FF9B4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1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Retorno da função main().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//prog1.exe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Função main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2E14777-5BE7-4B0B-A761-66E090C0048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1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Retorno da função main().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//prog2.exe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retorno;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retorno =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("prog1.exe");    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("Retorno de prog1: %d \n", retorno);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Função main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CDEA1D2-73BE-40E2-9BA5-86D10C08E8C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1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Retorno da função main().</a:t>
            </a:r>
          </a:p>
          <a:p>
            <a:pPr algn="just" eaLnBrk="1" hangingPunct="1"/>
            <a:endParaRPr lang="pt-BR" altLang="pt-BR" sz="12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//prog3.bat (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Windows Batch Scripting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@echo off</a:t>
            </a: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prog1.exe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@if "%ERRORLEVEL%" == "0" goto good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:fail</a:t>
            </a: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    echo Falhou</a:t>
            </a: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    echo Valor de retorno = %ERRORLEVEL%</a:t>
            </a: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    goto end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:good</a:t>
            </a: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    echo Sucesso</a:t>
            </a: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    echo Valor de retorno = %ERRORLEVEL%</a:t>
            </a: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    goto end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:end</a:t>
            </a:r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Função main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DEDEEE3-0F61-42DF-9355-65426D74ED2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2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argc e *argv[]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As vezes é útil passar informações a um programa quando ele é executado.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Há dois argumento que possibilitam essa passagem de informações:  argc e *argv[].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Função main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725F1B3-C02F-4AF9-81C4-1C7478EA6BC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2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argc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É um inteiro que armazena o número de parâmetros passados via linha de comando.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Vale no mínimo 1, pois o nome do programa também é considerado um argumento.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*argv[]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É um vetor de ponteiros para strings.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Cada elemento desse vetor aponta para um dos argumentos da linha de comando.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Função main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BDF1FEB-D955-47DE-81B4-3BB572544EE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2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Exemplo: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(argc !=2) 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("\nNumero de argumentos invalido!\n ");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("\n\n Ola, %s. \n\n", argv[1]);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Função main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75A1949-6FD8-4F90-8668-CD44676FB5E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22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Outro exemplo:</a:t>
            </a:r>
          </a:p>
          <a:p>
            <a:pPr algn="just" eaLnBrk="1" hangingPunct="1">
              <a:buFontTx/>
              <a:buChar char="•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i;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(i=0; i&lt;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("Parametro [%d]: %s \n", i,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[i] 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Função main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18269</TotalTime>
  <Words>462</Words>
  <Application>Microsoft Office PowerPoint</Application>
  <PresentationFormat>Apresentação na tela (4:3)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Times New Roman</vt:lpstr>
      <vt:lpstr>Arial</vt:lpstr>
      <vt:lpstr>Verdana</vt:lpstr>
      <vt:lpstr>Courier New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</dc:creator>
  <cp:lastModifiedBy>Alexandre Zaghetto</cp:lastModifiedBy>
  <cp:revision>2061</cp:revision>
  <cp:lastPrinted>2015-11-09T22:25:00Z</cp:lastPrinted>
  <dcterms:created xsi:type="dcterms:W3CDTF">2002-12-12T12:34:29Z</dcterms:created>
  <dcterms:modified xsi:type="dcterms:W3CDTF">2016-07-29T16:54:30Z</dcterms:modified>
</cp:coreProperties>
</file>