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9" r:id="rId2"/>
    <p:sldId id="521" r:id="rId3"/>
    <p:sldId id="532" r:id="rId4"/>
    <p:sldId id="531" r:id="rId5"/>
    <p:sldId id="530" r:id="rId6"/>
    <p:sldId id="533" r:id="rId7"/>
    <p:sldId id="534" r:id="rId8"/>
    <p:sldId id="535" r:id="rId9"/>
    <p:sldId id="536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7480DDF-1C58-4554-B40B-B56961E0BB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6712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9310D72-F58B-4AA0-8308-60AFCFDB5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49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014EC-D5B7-40CC-8564-F245C68144A1}" type="datetime1">
              <a:rPr lang="pt-BR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F3B1-5889-4641-AD3F-4D3E18F3363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617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B10CA-4527-4774-8473-AB17CE0C15ED}" type="datetime1">
              <a:rPr lang="pt-BR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8CC1D-A03C-4092-AA89-C0984C7AD2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050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977FF-18A9-48D5-8E45-C4C9EC99F42C}" type="datetime1">
              <a:rPr lang="pt-BR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3E2D-DF0B-4697-8721-6EF3D73B6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92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311E6-DE14-489D-884A-C5D8E88ED758}" type="datetime1">
              <a:rPr lang="pt-BR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8EB8-05F1-4B6B-B99E-6A6478F565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14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27D1-34E0-43B4-908E-77B3B7481F5D}" type="datetime1">
              <a:rPr lang="pt-BR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8A29-EB07-4EE2-A06F-0C8B6CAE8D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5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DC4238E1-B803-4F6F-97BF-2FE185A2BE66}" type="datetime1">
              <a:rPr lang="pt-BR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5312935-D836-4858-90EA-6C486545C6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4" name="Picture 2" descr="Stard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88" y="1484313"/>
            <a:ext cx="3265487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Algoritmos Sequenciais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Prática de Laboratório I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31C929C-CC9D-4C94-AE44-913A579914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61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310892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8325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Faça um programa em C que leia o nome de um piloto, uma distância percorrida em km e o tempo que o piloto levou para percorrê-la (em horas). Em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seguida 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 programa deve calcular a velocidade média em km/h, e exibir a seguinte frase: </a:t>
                      </a:r>
                    </a:p>
                    <a:p>
                      <a:pPr algn="just"/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A velocidade média de XX foi YY km/h. </a:t>
                      </a:r>
                    </a:p>
                    <a:p>
                      <a:pPr algn="just"/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Onde XX é o nome do piloto, e YY é sua velocidade média.</a:t>
                      </a:r>
                    </a:p>
                    <a:p>
                      <a:pPr algn="just"/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1b: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Escreva a solução para o problema 1a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E107F4A-7D05-442D-826D-EDB1637E65A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71563" y="1643063"/>
          <a:ext cx="7000875" cy="42068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0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Crie um programa em C que leia os três coeficientes de uma função do segundo grau y = ax</a:t>
                      </a:r>
                      <a:r>
                        <a:rPr kumimoji="0" lang="pt-B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bx + c e imprima o valor de suas raízes na tela do computador. Assumir que o valor de delta é sempre maior ou igual a zero.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Teste o programa com os seguintes conjuntos de valores: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1, b = -8, c = 15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5    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3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1, b = -8, c = 0  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8    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2, b = -6, c = 4  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2    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4, b =  8, c = 3  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-0.5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-1.5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56A657F-AF6D-47B4-97E2-DBF4E1F687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71563" y="2014538"/>
          <a:ext cx="7000875" cy="256063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606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3a: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 custo ao consumidor de um carro novo é a soma do custo de fábrica com a p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rcentagem do distribuidor e dos impostos (aplicados ao custo de fábrica). Supondo que a p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rcentagem do distribuidor seja de 28% e os impostos de 45%, escreva um programa em linguagem de programação C que leia o custo de fábrica e imprima o custo ao consumidor.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3b: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3a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A683DC3-737B-4D6E-A336-840BA27F89E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39625"/>
              </p:ext>
            </p:extLst>
          </p:nvPr>
        </p:nvGraphicFramePr>
        <p:xfrm>
          <a:off x="1071563" y="2014539"/>
          <a:ext cx="7000875" cy="256659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665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4a: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um programa em C que, dado um número de conta corrente com três dígitos fornecido pelo usuário retorna seu dígito verificador utilizando a rotina Módulo 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11 [1], [2].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</a:t>
                      </a: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4b: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4a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[1] http://pt.wikipedia.org/wiki/D%C3%ADgito_verificador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[2] http://www.cjdinfo.com.br/utilitario-calculo-digito-modulo-11</a:t>
                      </a:r>
                    </a:p>
                  </a:txBody>
                  <a:tcPr marL="91439" marR="9143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54DF1B-B7F7-4220-87D2-6895E7278E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34519"/>
              </p:ext>
            </p:extLst>
          </p:nvPr>
        </p:nvGraphicFramePr>
        <p:xfrm>
          <a:off x="1000125" y="1989138"/>
          <a:ext cx="7000875" cy="64777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77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5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Escreva uma programa em C utilizando a playAPC que exiba o boneco palito abaixo.</a:t>
                      </a:r>
                      <a:endParaRPr lang="pt-BR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</a:t>
            </a:r>
            <a:r>
              <a:rPr lang="pt-BR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Seqüenciais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1026" name="Picture 2" descr="https://lh4.googleusercontent.com/1Mcfv-GAAUZfH8Gr-Tpn9uRA-dKrlWW-KBFy5wWwg2jblbgvGE_rpZzGWCwsusWZvwwFWHnNPTTxVcttwMR4EDVGENPI9SSArLFxxSZ0Zc3TC3v27KuSyNphJR5ng4D6h1jOQ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888" y="3136424"/>
            <a:ext cx="13393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2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54DF1B-B7F7-4220-87D2-6895E7278E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</a:t>
            </a:r>
            <a:r>
              <a:rPr lang="pt-BR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Seqüenciais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73711"/>
              </p:ext>
            </p:extLst>
          </p:nvPr>
        </p:nvGraphicFramePr>
        <p:xfrm>
          <a:off x="1000125" y="1989138"/>
          <a:ext cx="7000875" cy="64777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77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6: </a:t>
                      </a:r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um programa em C utilizando a </a:t>
                      </a:r>
                      <a:r>
                        <a:rPr kumimoji="0" lang="pt-B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playAPC</a:t>
                      </a:r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que exiba a estrela de Davi.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58" y="3111500"/>
            <a:ext cx="2428283" cy="24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21/09/2016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54DF1B-B7F7-4220-87D2-6895E7278E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</a:t>
            </a:r>
            <a:r>
              <a:rPr lang="pt-BR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</a:t>
            </a:r>
            <a:r>
              <a:rPr lang="pt-BR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eqüenciais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79842"/>
              </p:ext>
            </p:extLst>
          </p:nvPr>
        </p:nvGraphicFramePr>
        <p:xfrm>
          <a:off x="1000125" y="1989138"/>
          <a:ext cx="7000875" cy="91439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379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7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Escreva um programa que solicite ao usuário um raio de um círculo e exiba um quadrado inscrito neste círculo usando a playAPC.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t="64204" r="63034" b="2653"/>
          <a:stretch/>
        </p:blipFill>
        <p:spPr>
          <a:xfrm>
            <a:off x="3204418" y="3111500"/>
            <a:ext cx="2592288" cy="23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13481</TotalTime>
  <Words>527</Words>
  <Application>Microsoft Office PowerPoint</Application>
  <PresentationFormat>Apresentação na tela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Courier New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1644</cp:revision>
  <cp:lastPrinted>2016-03-25T01:15:05Z</cp:lastPrinted>
  <dcterms:created xsi:type="dcterms:W3CDTF">2002-12-12T12:34:29Z</dcterms:created>
  <dcterms:modified xsi:type="dcterms:W3CDTF">2016-09-22T02:11:44Z</dcterms:modified>
</cp:coreProperties>
</file>