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9" r:id="rId2"/>
    <p:sldId id="521" r:id="rId3"/>
    <p:sldId id="533" r:id="rId4"/>
    <p:sldId id="535" r:id="rId5"/>
    <p:sldId id="545" r:id="rId6"/>
    <p:sldId id="540" r:id="rId7"/>
    <p:sldId id="538" r:id="rId8"/>
    <p:sldId id="541" r:id="rId9"/>
    <p:sldId id="544" r:id="rId10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3EA58D1B-629B-4222-8CAE-35B286AAF49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2041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375" y="4862513"/>
            <a:ext cx="5207316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7C635835-2A28-414D-9C8F-78264DF939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881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E5B52-FC1B-45FC-9827-68E8AEBE0D97}" type="datetime1">
              <a:rPr lang="pt-BR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8B51-73FA-4C1C-B51B-35BEF17638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678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6BE81-CD77-4E7C-9B63-B01852237173}" type="datetime1">
              <a:rPr lang="pt-BR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F95DE-B8DA-4C96-A7FF-A6DBFCEA69E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81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2BD99-6B31-478D-AFC0-CA4391402020}" type="datetime1">
              <a:rPr lang="pt-BR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E3C3-2510-46DC-BCBB-2C90697595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104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6394-A75C-4CDB-A14D-E423EF31808F}" type="datetime1">
              <a:rPr lang="pt-BR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F6570-4203-4A97-96FA-E096980AD64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148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DF853-8E2A-4E1C-9EF4-735264FDD2F5}" type="datetime1">
              <a:rPr lang="pt-BR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511F-1AD6-4DF8-AF34-0537CAD88D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15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D93ED7F1-BC70-4D78-99C1-CD0BEEB369D2}" type="datetime1">
              <a:rPr lang="pt-BR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1366A9B-E6EF-4AB0-9A50-4186277E187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DigitalMontageNumber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433513"/>
            <a:ext cx="2833688" cy="429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Algoritmos com Alternativas</a:t>
            </a: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Prática de Laboratório II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954DF1B-B7F7-4220-87D2-6895E7278ED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61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49214"/>
              </p:ext>
            </p:extLst>
          </p:nvPr>
        </p:nvGraphicFramePr>
        <p:xfrm>
          <a:off x="1000125" y="1989138"/>
          <a:ext cx="7000875" cy="201167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11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 Escreva uma programa em C para </a:t>
                      </a:r>
                      <a:r>
                        <a:rPr lang="pt-BR" sz="1800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calcular a média aritmética das 3 notas de um aluno e mostrar, além do valor da média, uma mensagem de "Aprovado", caso a média seja igual ou superior a 5, ou a mensagem </a:t>
                      </a:r>
                      <a:r>
                        <a:rPr lang="pt-BR" sz="1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“Reprovado</a:t>
                      </a:r>
                      <a:r>
                        <a:rPr lang="pt-BR" sz="1800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", caso contrário.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1b: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1a utilizando a linguagem Python.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874653-14A6-4560-8617-567D3024C42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82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26980"/>
              </p:ext>
            </p:extLst>
          </p:nvPr>
        </p:nvGraphicFramePr>
        <p:xfrm>
          <a:off x="1000125" y="1989138"/>
          <a:ext cx="7000875" cy="2011652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3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que solicita um ano ao usuário, e informa se ele é ou não bissexto. [Dica: Todos os anos que sejam múltiplos de 4 mas que não sejam múltiplos de 100, com exceção daqueles que são múltiplos de 400, são bissextos.]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</a:t>
                      </a:r>
                      <a:r>
                        <a:rPr kumimoji="0" lang="pt-B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2b</a:t>
                      </a: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3a utilizando a linguagem Python.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874653-14A6-4560-8617-567D3024C42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82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>
            <p:extLst/>
          </p:nvPr>
        </p:nvGraphicFramePr>
        <p:xfrm>
          <a:off x="1000125" y="1989138"/>
          <a:ext cx="7000875" cy="1803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3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3a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em C que solicita ao usuário coordenadas x e y do plano Cartesiano e verifica se esse ponto pertence à curva abaixo.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3b: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3a utilizando a linguagem Python.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208" name="Agrupar 3"/>
          <p:cNvGrpSpPr>
            <a:grpSpLocks/>
          </p:cNvGrpSpPr>
          <p:nvPr/>
        </p:nvGrpSpPr>
        <p:grpSpPr bwMode="auto">
          <a:xfrm>
            <a:off x="1084263" y="4221163"/>
            <a:ext cx="3201987" cy="1766887"/>
            <a:chOff x="1084263" y="4221088"/>
            <a:chExt cx="3201987" cy="1766888"/>
          </a:xfrm>
        </p:grpSpPr>
        <p:cxnSp>
          <p:nvCxnSpPr>
            <p:cNvPr id="8211" name="Conector de seta reta 11"/>
            <p:cNvCxnSpPr>
              <a:cxnSpLocks noChangeShapeType="1"/>
            </p:cNvCxnSpPr>
            <p:nvPr/>
          </p:nvCxnSpPr>
          <p:spPr bwMode="auto">
            <a:xfrm rot="5400000" flipH="1" flipV="1">
              <a:off x="940594" y="5006107"/>
              <a:ext cx="1571625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Conector de seta reta 14"/>
            <p:cNvCxnSpPr>
              <a:cxnSpLocks noChangeShapeType="1"/>
            </p:cNvCxnSpPr>
            <p:nvPr/>
          </p:nvCxnSpPr>
          <p:spPr bwMode="auto">
            <a:xfrm>
              <a:off x="1727200" y="5649838"/>
              <a:ext cx="2519363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Conector angulado 23"/>
            <p:cNvCxnSpPr/>
            <p:nvPr/>
          </p:nvCxnSpPr>
          <p:spPr bwMode="auto">
            <a:xfrm>
              <a:off x="1084263" y="5649839"/>
              <a:ext cx="642937" cy="158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 bwMode="auto">
            <a:xfrm flipV="1">
              <a:off x="1727200" y="5221214"/>
              <a:ext cx="928688" cy="428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 bwMode="auto">
            <a:xfrm rot="10800000">
              <a:off x="2632075" y="5221214"/>
              <a:ext cx="1011238" cy="428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angulado 35"/>
            <p:cNvCxnSpPr/>
            <p:nvPr/>
          </p:nvCxnSpPr>
          <p:spPr bwMode="auto">
            <a:xfrm>
              <a:off x="3643313" y="5649839"/>
              <a:ext cx="642937" cy="158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17" name="CaixaDeTexto 36"/>
            <p:cNvSpPr txBox="1">
              <a:spLocks noChangeArrowheads="1"/>
            </p:cNvSpPr>
            <p:nvPr/>
          </p:nvSpPr>
          <p:spPr bwMode="auto">
            <a:xfrm>
              <a:off x="1412875" y="5060876"/>
              <a:ext cx="314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cxnSp>
          <p:nvCxnSpPr>
            <p:cNvPr id="8218" name="Conector reto 46"/>
            <p:cNvCxnSpPr>
              <a:cxnSpLocks noChangeShapeType="1"/>
              <a:endCxn id="8217" idx="3"/>
            </p:cNvCxnSpPr>
            <p:nvPr/>
          </p:nvCxnSpPr>
          <p:spPr bwMode="auto">
            <a:xfrm rot="10800000" flipV="1">
              <a:off x="1727200" y="5221213"/>
              <a:ext cx="857250" cy="7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9" name="Conector reto 48"/>
            <p:cNvCxnSpPr>
              <a:cxnSpLocks noChangeShapeType="1"/>
            </p:cNvCxnSpPr>
            <p:nvPr/>
          </p:nvCxnSpPr>
          <p:spPr bwMode="auto">
            <a:xfrm rot="5400000">
              <a:off x="2440781" y="5436320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0" name="CaixaDeTexto 49"/>
            <p:cNvSpPr txBox="1">
              <a:spLocks noChangeArrowheads="1"/>
            </p:cNvSpPr>
            <p:nvPr/>
          </p:nvSpPr>
          <p:spPr bwMode="auto">
            <a:xfrm>
              <a:off x="2513013" y="5649838"/>
              <a:ext cx="314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sp>
          <p:nvSpPr>
            <p:cNvPr id="8221" name="CaixaDeTexto 50"/>
            <p:cNvSpPr txBox="1">
              <a:spLocks noChangeArrowheads="1"/>
            </p:cNvSpPr>
            <p:nvPr/>
          </p:nvSpPr>
          <p:spPr bwMode="auto">
            <a:xfrm>
              <a:off x="3460750" y="5649838"/>
              <a:ext cx="314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</a:t>
              </a:r>
            </a:p>
          </p:txBody>
        </p:sp>
      </p:grpSp>
      <p:sp>
        <p:nvSpPr>
          <p:cNvPr id="8209" name="Rectangle 3"/>
          <p:cNvSpPr>
            <a:spLocks noChangeArrowheads="1"/>
          </p:cNvSpPr>
          <p:nvPr/>
        </p:nvSpPr>
        <p:spPr bwMode="auto">
          <a:xfrm>
            <a:off x="5364163" y="4052888"/>
            <a:ext cx="26368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int main(){</a:t>
            </a:r>
          </a:p>
          <a:p>
            <a:endParaRPr lang="pt-BR" altLang="pt-BR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float y = 1/3.0, yi, e = 0.001;</a:t>
            </a:r>
          </a:p>
          <a:p>
            <a:endParaRPr lang="pt-BR" altLang="pt-BR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  scanf("%f", &amp;yi);</a:t>
            </a: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  printf("y = %f  yi = %f \n", y, yi);</a:t>
            </a: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  printf("|y-yi| = %f \n", fabs(y-yi));</a:t>
            </a: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  printf("y==yi? %d \n", fabs(y-yi)&lt;e);</a:t>
            </a:r>
          </a:p>
          <a:p>
            <a:endParaRPr lang="pt-BR" altLang="pt-BR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  return 0;</a:t>
            </a: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210" name="Retângulo 4"/>
          <p:cNvSpPr>
            <a:spLocks noChangeArrowheads="1"/>
          </p:cNvSpPr>
          <p:nvPr/>
        </p:nvSpPr>
        <p:spPr bwMode="auto">
          <a:xfrm>
            <a:off x="4716463" y="4052888"/>
            <a:ext cx="541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Dica:</a:t>
            </a:r>
          </a:p>
        </p:txBody>
      </p:sp>
    </p:spTree>
    <p:extLst>
      <p:ext uri="{BB962C8B-B14F-4D97-AF65-F5344CB8AC3E}">
        <p14:creationId xmlns:p14="http://schemas.microsoft.com/office/powerpoint/2010/main" val="262280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6C2D275-C34D-4687-8DBC-A4091BCF564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92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92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4585"/>
              </p:ext>
            </p:extLst>
          </p:nvPr>
        </p:nvGraphicFramePr>
        <p:xfrm>
          <a:off x="1000125" y="1989138"/>
          <a:ext cx="7000875" cy="295203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52030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3a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Uma lanchonete tem três tipos de lanche: (a) Completo; (b) Econômico; e (c) Super-econômico. A tabela a seguir mostra a composição e o preço de cada item do lanche. Escreva um programa em C que mostra um menu ao usuário, apresentando as opções de lanche. Ao digitar a opção desejada o programa deve calcular o preço total a partir dos preços individuais dos itens (utilizar switch...case).</a:t>
                      </a:r>
                    </a:p>
                    <a:p>
                      <a:pPr algn="just"/>
                      <a:endParaRPr kumimoji="0" 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</a:t>
                      </a:r>
                      <a:r>
                        <a:rPr kumimoji="0" lang="pt-BR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3b</a:t>
                      </a: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</a:t>
                      </a:r>
                      <a:r>
                        <a:rPr kumimoji="0" 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4a utilizando a linguagem Python.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4CF5964-CD92-449E-B23F-C1F49A48442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10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685800" y="2493963"/>
          <a:ext cx="7772400" cy="25415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14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57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133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Lanche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Itens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96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Completo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Bacon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(R$ 0,60)</a:t>
                      </a: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ovo frito (R$ 0,70), queijo, queijo extra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(R$ 0,25)</a:t>
                      </a: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pt-BR" sz="1400" kern="1200" baseline="0" dirty="0" err="1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hamburger</a:t>
                      </a: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hambúrguer extra (R$ 1,50), alface, tomate e pão.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15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Econômico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Queijo (R$ 0,50),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alface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(R$ 0,50)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tomate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(R$ 0,50)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pt-BR" sz="1400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hamburger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 pão.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900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Super-econômico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Hamburger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(R$ 1,50)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 pão (R$ 0,5).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874653-14A6-4560-8617-567D3024C42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82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>
            <p:extLst/>
          </p:nvPr>
        </p:nvGraphicFramePr>
        <p:xfrm>
          <a:off x="1000125" y="1989138"/>
          <a:ext cx="7000875" cy="151187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1187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4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que solicita do usuário um raio e a posição do centro de uma circunferência e em seguida desenha a circunferência. Depois solicita o valor de um ponto e escreve no título da janela se o ponto pertence ou não à circunferência.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60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6041AFF-DA34-406F-9CBF-81636B847AE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>
            <p:extLst/>
          </p:nvPr>
        </p:nvGraphicFramePr>
        <p:xfrm>
          <a:off x="1000125" y="1989139"/>
          <a:ext cx="7000875" cy="1799901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999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5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em C que solicita três valores A, B e C ao usuário, e verifica se esses valores satisfazem a condição de existência do triângulo. Caso essa condição seja satisfeita, classifique o triângulo em equilátero, isósceles ou escaleno e escreva a classe do triângulo no título da janela [restrição: não usar a função 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CriaTriangulo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()].</a:t>
                      </a:r>
                    </a:p>
                  </a:txBody>
                  <a:tcPr marL="91439" marR="91439"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riângulo isósceles 15"/>
          <p:cNvSpPr>
            <a:spLocks noChangeAspect="1"/>
          </p:cNvSpPr>
          <p:nvPr/>
        </p:nvSpPr>
        <p:spPr bwMode="auto">
          <a:xfrm>
            <a:off x="1764928" y="4191794"/>
            <a:ext cx="1450975" cy="1133475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Triângulo isósceles 16"/>
          <p:cNvSpPr>
            <a:spLocks/>
          </p:cNvSpPr>
          <p:nvPr/>
        </p:nvSpPr>
        <p:spPr bwMode="auto">
          <a:xfrm>
            <a:off x="3923928" y="4763294"/>
            <a:ext cx="1452562" cy="544513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Triângulo isósceles 17"/>
          <p:cNvSpPr>
            <a:spLocks noChangeAspect="1"/>
          </p:cNvSpPr>
          <p:nvPr/>
        </p:nvSpPr>
        <p:spPr bwMode="auto">
          <a:xfrm>
            <a:off x="5868615" y="4191794"/>
            <a:ext cx="1450975" cy="1133475"/>
          </a:xfrm>
          <a:prstGeom prst="triangle">
            <a:avLst>
              <a:gd name="adj" fmla="val 238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72552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10500</TotalTime>
  <Words>616</Words>
  <Application>Microsoft Office PowerPoint</Application>
  <PresentationFormat>Apresentação na tela 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Courier New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1646</cp:revision>
  <cp:lastPrinted>2016-08-22T15:19:02Z</cp:lastPrinted>
  <dcterms:created xsi:type="dcterms:W3CDTF">2002-12-12T12:34:29Z</dcterms:created>
  <dcterms:modified xsi:type="dcterms:W3CDTF">2016-09-16T17:42:36Z</dcterms:modified>
</cp:coreProperties>
</file>