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64" r:id="rId2"/>
    <p:sldId id="521" r:id="rId3"/>
    <p:sldId id="561" r:id="rId4"/>
    <p:sldId id="562" r:id="rId5"/>
    <p:sldId id="563" r:id="rId6"/>
    <p:sldId id="565" r:id="rId7"/>
    <p:sldId id="566" r:id="rId8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0C0C0"/>
    <a:srgbClr val="EAEAEA"/>
    <a:srgbClr val="000000"/>
    <a:srgbClr val="800000"/>
    <a:srgbClr val="D4D4D4"/>
    <a:srgbClr val="DCDC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527" autoAdjust="0"/>
    <p:restoredTop sz="99333" autoAdjust="0"/>
  </p:normalViewPr>
  <p:slideViewPr>
    <p:cSldViewPr>
      <p:cViewPr>
        <p:scale>
          <a:sx n="100" d="100"/>
          <a:sy n="100" d="100"/>
        </p:scale>
        <p:origin x="-126" y="-115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58F070E6-A784-4E45-84A6-628EC83E3A7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12921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3D77C47F-D12C-4BBA-B0AF-935B487186C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862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39468-A73F-4EF5-9102-6589441414C3}" type="datetime1">
              <a:rPr lang="pt-BR"/>
              <a:pPr>
                <a:defRPr/>
              </a:pPr>
              <a:t>23/09/2016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79D9F-C9FB-4365-A428-AE00323212A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56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D6E-F76F-4F0D-8E6B-566ED8FE389F}" type="datetime1">
              <a:rPr lang="pt-BR"/>
              <a:pPr>
                <a:defRPr/>
              </a:pPr>
              <a:t>23/09/2016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C423A-2A8E-4D38-9568-3AAD388722C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718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1EAE6-50A2-49BA-9EE1-C88B0BE64B32}" type="datetime1">
              <a:rPr lang="pt-BR"/>
              <a:pPr>
                <a:defRPr/>
              </a:pPr>
              <a:t>23/09/2016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24879-98D6-43B5-8F65-BE92FD193A2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112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A2A64-2357-40CE-B947-38CFA82A2B91}" type="datetime1">
              <a:rPr lang="pt-BR"/>
              <a:pPr>
                <a:defRPr/>
              </a:pPr>
              <a:t>23/09/2016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949E9-C0EE-4978-BC1C-2E92A16F80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356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0DE06-5B7B-4BFA-B06A-838E5B623BE9}" type="datetime1">
              <a:rPr lang="pt-BR"/>
              <a:pPr>
                <a:defRPr/>
              </a:pPr>
              <a:t>23/09/2016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59701-4676-4D6C-8B83-F0CFFBAB80E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252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4A919903-35A5-4597-84F8-6356DD42F1A1}" type="datetime1">
              <a:rPr lang="pt-BR"/>
              <a:pPr>
                <a:defRPr/>
              </a:pPr>
              <a:t>23/09/2016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CCEDA27-E250-4CFA-8B12-AA45110B902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46082" name="Picture 2" descr="Fa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484313"/>
            <a:ext cx="3203575" cy="4176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Prática de Laboratório IV</a:t>
            </a:r>
          </a:p>
          <a:p>
            <a:pPr algn="ctr">
              <a:buNone/>
              <a:defRPr/>
            </a:pPr>
            <a:r>
              <a:rPr lang="pt-BR" sz="2800" b="1" dirty="0">
                <a:latin typeface="Verdana" pitchFamily="34" charset="0"/>
              </a:rPr>
              <a:t>Vetores &amp; </a:t>
            </a:r>
            <a:r>
              <a:rPr lang="pt-BR" sz="2800" b="1" dirty="0" err="1">
                <a:latin typeface="Verdana" pitchFamily="34" charset="0"/>
              </a:rPr>
              <a:t>playAPC</a:t>
            </a:r>
            <a:endParaRPr lang="pt-BR" sz="2800" b="1" dirty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pt-BR" sz="2800" b="1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23/09/2016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3CF20C62-D2C6-4907-9D6A-7F1AEDF3051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568450"/>
          <a:ext cx="7000875" cy="1554284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54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1a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Escreva um programa que solicita ao usuário 5 números inteiros e os exibe na tela do computador na ordem inversa em que foram digitados.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1b: </a:t>
                      </a:r>
                      <a:r>
                        <a:rPr lang="pt-BR" sz="16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1a utilizando a linguagem Python.</a:t>
                      </a:r>
                      <a:endParaRPr kumimoji="0" lang="pt-P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23/09/2016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392CDD60-B0F7-4E9B-84D8-888EC56AF8B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568450"/>
          <a:ext cx="7000875" cy="179863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98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2a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Escreva um programa para fazer a multiplicação, elemento a elemento, de 2 vetores reais de comprimento 10. Os elementos dos vetores devem ser fornecidos pelo usuário. O resultado deve ser guardado em um terceiro vetor e apresentado na tela do computador.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2b: </a:t>
                      </a:r>
                      <a:r>
                        <a:rPr lang="pt-BR" sz="16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2a utilizando a linguagem Python.</a:t>
                      </a:r>
                      <a:endParaRPr kumimoji="0" lang="pt-P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23/09/2016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779A8C6-DEB4-47F7-B7ED-F6306531E528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803020"/>
              </p:ext>
            </p:extLst>
          </p:nvPr>
        </p:nvGraphicFramePr>
        <p:xfrm>
          <a:off x="1000125" y="1568451"/>
          <a:ext cx="7000875" cy="3261374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846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3: 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Escreva uma programa em linguagem C que solicita ao usuário 20 componentes RGB do tipo </a:t>
                      </a: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entre 0 e 255 que são armazenadas em três vetores R, G e B. Em seguida, os valores de cada vetor são filtrados por meio da filtragem de média móvel central [1] e o resultado é armazenado em três novos vetores Rf, Gf, Bf. O tamanho da janela de filtragem é fixo e igual a 3. Utilizando a </a:t>
                      </a: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playAPC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, mostre graficamente dois vetores coloridos, um composto pelas componentes RGB originais e outro pelas componentes RfGfBf filtradas. O programa deve calcular também a distância euclidiana [2] média entre os dois vetores RGB e RfGfBf.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[1] https://en.wikipedia.org/wiki/Moving_average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[2] https://en.wikipedia.org/wiki/Euclidean_distance</a:t>
                      </a:r>
                    </a:p>
                  </a:txBody>
                  <a:tcPr marL="91439" marR="91439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23/09/2016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779A8C6-DEB4-47F7-B7ED-F6306531E528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1115616" y="1427294"/>
            <a:ext cx="676875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...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5727" y="1441810"/>
            <a:ext cx="3642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4" name="Conector reto 13"/>
          <p:cNvCxnSpPr/>
          <p:nvPr/>
        </p:nvCxnSpPr>
        <p:spPr bwMode="auto">
          <a:xfrm>
            <a:off x="1638300" y="142729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ector reto 14"/>
          <p:cNvCxnSpPr/>
          <p:nvPr/>
        </p:nvCxnSpPr>
        <p:spPr bwMode="auto">
          <a:xfrm>
            <a:off x="2123728" y="144181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ector reto 15"/>
          <p:cNvCxnSpPr/>
          <p:nvPr/>
        </p:nvCxnSpPr>
        <p:spPr bwMode="auto">
          <a:xfrm>
            <a:off x="2590800" y="144181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ector reto 16"/>
          <p:cNvCxnSpPr/>
          <p:nvPr/>
        </p:nvCxnSpPr>
        <p:spPr bwMode="auto">
          <a:xfrm>
            <a:off x="6390828" y="141277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ector reto 17"/>
          <p:cNvCxnSpPr/>
          <p:nvPr/>
        </p:nvCxnSpPr>
        <p:spPr bwMode="auto">
          <a:xfrm>
            <a:off x="6876256" y="142729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ector reto 18"/>
          <p:cNvCxnSpPr/>
          <p:nvPr/>
        </p:nvCxnSpPr>
        <p:spPr bwMode="auto">
          <a:xfrm>
            <a:off x="7343328" y="142729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tângulo 19"/>
          <p:cNvSpPr/>
          <p:nvPr/>
        </p:nvSpPr>
        <p:spPr bwMode="auto">
          <a:xfrm>
            <a:off x="1116184" y="1974609"/>
            <a:ext cx="676875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...</a:t>
            </a:r>
          </a:p>
        </p:txBody>
      </p:sp>
      <p:cxnSp>
        <p:nvCxnSpPr>
          <p:cNvPr id="21" name="Conector reto 20"/>
          <p:cNvCxnSpPr/>
          <p:nvPr/>
        </p:nvCxnSpPr>
        <p:spPr bwMode="auto">
          <a:xfrm>
            <a:off x="1638868" y="1974609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ctor reto 21"/>
          <p:cNvCxnSpPr/>
          <p:nvPr/>
        </p:nvCxnSpPr>
        <p:spPr bwMode="auto">
          <a:xfrm>
            <a:off x="2124296" y="1989125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ector reto 22"/>
          <p:cNvCxnSpPr/>
          <p:nvPr/>
        </p:nvCxnSpPr>
        <p:spPr bwMode="auto">
          <a:xfrm>
            <a:off x="2591368" y="1989125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ector reto 23"/>
          <p:cNvCxnSpPr/>
          <p:nvPr/>
        </p:nvCxnSpPr>
        <p:spPr bwMode="auto">
          <a:xfrm>
            <a:off x="6391396" y="1960093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ctor reto 24"/>
          <p:cNvCxnSpPr/>
          <p:nvPr/>
        </p:nvCxnSpPr>
        <p:spPr bwMode="auto">
          <a:xfrm>
            <a:off x="6876824" y="1974609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onector reto 25"/>
          <p:cNvCxnSpPr/>
          <p:nvPr/>
        </p:nvCxnSpPr>
        <p:spPr bwMode="auto">
          <a:xfrm>
            <a:off x="7343896" y="1974609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tângulo 26"/>
          <p:cNvSpPr/>
          <p:nvPr/>
        </p:nvSpPr>
        <p:spPr bwMode="auto">
          <a:xfrm>
            <a:off x="1115616" y="2521924"/>
            <a:ext cx="676875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...</a:t>
            </a:r>
          </a:p>
        </p:txBody>
      </p:sp>
      <p:cxnSp>
        <p:nvCxnSpPr>
          <p:cNvPr id="28" name="Conector reto 27"/>
          <p:cNvCxnSpPr/>
          <p:nvPr/>
        </p:nvCxnSpPr>
        <p:spPr bwMode="auto">
          <a:xfrm>
            <a:off x="1638300" y="252192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ector reto 28"/>
          <p:cNvCxnSpPr/>
          <p:nvPr/>
        </p:nvCxnSpPr>
        <p:spPr bwMode="auto">
          <a:xfrm>
            <a:off x="2123728" y="253644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onector reto 29"/>
          <p:cNvCxnSpPr/>
          <p:nvPr/>
        </p:nvCxnSpPr>
        <p:spPr bwMode="auto">
          <a:xfrm>
            <a:off x="2590800" y="253644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Conector reto 30"/>
          <p:cNvCxnSpPr/>
          <p:nvPr/>
        </p:nvCxnSpPr>
        <p:spPr bwMode="auto">
          <a:xfrm>
            <a:off x="6390828" y="250740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Conector reto 31"/>
          <p:cNvCxnSpPr/>
          <p:nvPr/>
        </p:nvCxnSpPr>
        <p:spPr bwMode="auto">
          <a:xfrm>
            <a:off x="6876256" y="252192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ector reto 32"/>
          <p:cNvCxnSpPr/>
          <p:nvPr/>
        </p:nvCxnSpPr>
        <p:spPr bwMode="auto">
          <a:xfrm>
            <a:off x="7343328" y="252192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tângulo 33"/>
          <p:cNvSpPr/>
          <p:nvPr/>
        </p:nvSpPr>
        <p:spPr bwMode="auto">
          <a:xfrm>
            <a:off x="1121030" y="3211351"/>
            <a:ext cx="676875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...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71141" y="3225867"/>
            <a:ext cx="4283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Gf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</a:p>
        </p:txBody>
      </p:sp>
      <p:cxnSp>
        <p:nvCxnSpPr>
          <p:cNvPr id="36" name="Conector reto 35"/>
          <p:cNvCxnSpPr/>
          <p:nvPr/>
        </p:nvCxnSpPr>
        <p:spPr bwMode="auto">
          <a:xfrm>
            <a:off x="1643714" y="3211351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Conector reto 36"/>
          <p:cNvCxnSpPr/>
          <p:nvPr/>
        </p:nvCxnSpPr>
        <p:spPr bwMode="auto">
          <a:xfrm>
            <a:off x="2129142" y="3225867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/>
          <p:nvPr/>
        </p:nvCxnSpPr>
        <p:spPr bwMode="auto">
          <a:xfrm>
            <a:off x="2596214" y="3225867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ector reto 38"/>
          <p:cNvCxnSpPr/>
          <p:nvPr/>
        </p:nvCxnSpPr>
        <p:spPr bwMode="auto">
          <a:xfrm>
            <a:off x="6396242" y="3196835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Conector reto 39"/>
          <p:cNvCxnSpPr/>
          <p:nvPr/>
        </p:nvCxnSpPr>
        <p:spPr bwMode="auto">
          <a:xfrm>
            <a:off x="6881670" y="3211351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/>
          <p:cNvCxnSpPr/>
          <p:nvPr/>
        </p:nvCxnSpPr>
        <p:spPr bwMode="auto">
          <a:xfrm>
            <a:off x="7348742" y="3211351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tângulo 41"/>
          <p:cNvSpPr/>
          <p:nvPr/>
        </p:nvSpPr>
        <p:spPr bwMode="auto">
          <a:xfrm>
            <a:off x="1121598" y="3758666"/>
            <a:ext cx="676875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...</a:t>
            </a:r>
          </a:p>
        </p:txBody>
      </p:sp>
      <p:cxnSp>
        <p:nvCxnSpPr>
          <p:cNvPr id="43" name="Conector reto 42"/>
          <p:cNvCxnSpPr/>
          <p:nvPr/>
        </p:nvCxnSpPr>
        <p:spPr bwMode="auto">
          <a:xfrm>
            <a:off x="1644282" y="3758666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Conector reto 43"/>
          <p:cNvCxnSpPr/>
          <p:nvPr/>
        </p:nvCxnSpPr>
        <p:spPr bwMode="auto">
          <a:xfrm>
            <a:off x="2129710" y="3773182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onector reto 44"/>
          <p:cNvCxnSpPr/>
          <p:nvPr/>
        </p:nvCxnSpPr>
        <p:spPr bwMode="auto">
          <a:xfrm>
            <a:off x="2596782" y="3773182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ector reto 45"/>
          <p:cNvCxnSpPr/>
          <p:nvPr/>
        </p:nvCxnSpPr>
        <p:spPr bwMode="auto">
          <a:xfrm>
            <a:off x="6396810" y="374415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Conector reto 46"/>
          <p:cNvCxnSpPr/>
          <p:nvPr/>
        </p:nvCxnSpPr>
        <p:spPr bwMode="auto">
          <a:xfrm>
            <a:off x="6882238" y="3758666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Conector reto 47"/>
          <p:cNvCxnSpPr/>
          <p:nvPr/>
        </p:nvCxnSpPr>
        <p:spPr bwMode="auto">
          <a:xfrm>
            <a:off x="7349310" y="3758666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tângulo 48"/>
          <p:cNvSpPr/>
          <p:nvPr/>
        </p:nvSpPr>
        <p:spPr bwMode="auto">
          <a:xfrm>
            <a:off x="1121030" y="4305981"/>
            <a:ext cx="676875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...</a:t>
            </a:r>
          </a:p>
        </p:txBody>
      </p:sp>
      <p:cxnSp>
        <p:nvCxnSpPr>
          <p:cNvPr id="50" name="Conector reto 49"/>
          <p:cNvCxnSpPr/>
          <p:nvPr/>
        </p:nvCxnSpPr>
        <p:spPr bwMode="auto">
          <a:xfrm>
            <a:off x="1643714" y="4305981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Conector reto 50"/>
          <p:cNvCxnSpPr/>
          <p:nvPr/>
        </p:nvCxnSpPr>
        <p:spPr bwMode="auto">
          <a:xfrm>
            <a:off x="2129142" y="4320497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ector reto 51"/>
          <p:cNvCxnSpPr/>
          <p:nvPr/>
        </p:nvCxnSpPr>
        <p:spPr bwMode="auto">
          <a:xfrm>
            <a:off x="2596214" y="4320497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ector reto 52"/>
          <p:cNvCxnSpPr/>
          <p:nvPr/>
        </p:nvCxnSpPr>
        <p:spPr bwMode="auto">
          <a:xfrm>
            <a:off x="6396242" y="4291465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reto 53"/>
          <p:cNvCxnSpPr/>
          <p:nvPr/>
        </p:nvCxnSpPr>
        <p:spPr bwMode="auto">
          <a:xfrm>
            <a:off x="6881670" y="4305981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ector reto 54"/>
          <p:cNvCxnSpPr/>
          <p:nvPr/>
        </p:nvCxnSpPr>
        <p:spPr bwMode="auto">
          <a:xfrm>
            <a:off x="7348742" y="4305981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Arco 55"/>
          <p:cNvSpPr/>
          <p:nvPr/>
        </p:nvSpPr>
        <p:spPr bwMode="auto">
          <a:xfrm rot="1956365">
            <a:off x="6371213" y="1476043"/>
            <a:ext cx="2152244" cy="2100340"/>
          </a:xfrm>
          <a:prstGeom prst="arc">
            <a:avLst>
              <a:gd name="adj1" fmla="val 16200000"/>
              <a:gd name="adj2" fmla="val 1403261"/>
            </a:avLst>
          </a:prstGeom>
          <a:ln w="41275">
            <a:solidFill>
              <a:srgbClr val="FF0000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sp>
        <p:nvSpPr>
          <p:cNvPr id="60" name="Retângulo 59"/>
          <p:cNvSpPr/>
          <p:nvPr/>
        </p:nvSpPr>
        <p:spPr bwMode="auto">
          <a:xfrm>
            <a:off x="1612682" y="5165404"/>
            <a:ext cx="676875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...</a:t>
            </a:r>
          </a:p>
        </p:txBody>
      </p:sp>
      <p:cxnSp>
        <p:nvCxnSpPr>
          <p:cNvPr id="61" name="Conector reto 60"/>
          <p:cNvCxnSpPr/>
          <p:nvPr/>
        </p:nvCxnSpPr>
        <p:spPr bwMode="auto">
          <a:xfrm>
            <a:off x="2135366" y="516540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ector reto 61"/>
          <p:cNvCxnSpPr/>
          <p:nvPr/>
        </p:nvCxnSpPr>
        <p:spPr bwMode="auto">
          <a:xfrm>
            <a:off x="2620794" y="516493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Conector reto 62"/>
          <p:cNvCxnSpPr/>
          <p:nvPr/>
        </p:nvCxnSpPr>
        <p:spPr bwMode="auto">
          <a:xfrm>
            <a:off x="3087866" y="516493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Conector reto 63"/>
          <p:cNvCxnSpPr/>
          <p:nvPr/>
        </p:nvCxnSpPr>
        <p:spPr bwMode="auto">
          <a:xfrm>
            <a:off x="6887894" y="515088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Conector reto 64"/>
          <p:cNvCxnSpPr/>
          <p:nvPr/>
        </p:nvCxnSpPr>
        <p:spPr bwMode="auto">
          <a:xfrm>
            <a:off x="7373322" y="516540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Conector reto 65"/>
          <p:cNvCxnSpPr/>
          <p:nvPr/>
        </p:nvCxnSpPr>
        <p:spPr bwMode="auto">
          <a:xfrm>
            <a:off x="7840394" y="515041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CaixaDeTexto 66"/>
          <p:cNvSpPr txBox="1"/>
          <p:nvPr/>
        </p:nvSpPr>
        <p:spPr>
          <a:xfrm>
            <a:off x="611560" y="5228844"/>
            <a:ext cx="101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</a:p>
        </p:txBody>
      </p:sp>
      <p:sp>
        <p:nvSpPr>
          <p:cNvPr id="68" name="Retângulo 67"/>
          <p:cNvSpPr/>
          <p:nvPr/>
        </p:nvSpPr>
        <p:spPr bwMode="auto">
          <a:xfrm>
            <a:off x="1619672" y="5660524"/>
            <a:ext cx="676875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...</a:t>
            </a:r>
          </a:p>
        </p:txBody>
      </p:sp>
      <p:cxnSp>
        <p:nvCxnSpPr>
          <p:cNvPr id="69" name="Conector reto 68"/>
          <p:cNvCxnSpPr/>
          <p:nvPr/>
        </p:nvCxnSpPr>
        <p:spPr bwMode="auto">
          <a:xfrm>
            <a:off x="2142356" y="566052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Conector reto 69"/>
          <p:cNvCxnSpPr/>
          <p:nvPr/>
        </p:nvCxnSpPr>
        <p:spPr bwMode="auto">
          <a:xfrm>
            <a:off x="2627784" y="566005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Conector reto 70"/>
          <p:cNvCxnSpPr/>
          <p:nvPr/>
        </p:nvCxnSpPr>
        <p:spPr bwMode="auto">
          <a:xfrm>
            <a:off x="3094856" y="566005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Conector reto 71"/>
          <p:cNvCxnSpPr/>
          <p:nvPr/>
        </p:nvCxnSpPr>
        <p:spPr bwMode="auto">
          <a:xfrm>
            <a:off x="6894884" y="564600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Conector reto 72"/>
          <p:cNvCxnSpPr/>
          <p:nvPr/>
        </p:nvCxnSpPr>
        <p:spPr bwMode="auto">
          <a:xfrm>
            <a:off x="7380312" y="564553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Conector reto 73"/>
          <p:cNvCxnSpPr/>
          <p:nvPr/>
        </p:nvCxnSpPr>
        <p:spPr bwMode="auto">
          <a:xfrm>
            <a:off x="7847384" y="564553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CaixaDeTexto 74"/>
          <p:cNvSpPr txBox="1"/>
          <p:nvPr/>
        </p:nvSpPr>
        <p:spPr>
          <a:xfrm>
            <a:off x="618550" y="5723964"/>
            <a:ext cx="101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RfGfBf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1217493" y="10181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7380312" y="102311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1721549" y="478092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7884368" y="478586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7348742" y="2921041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Filtragem</a:t>
            </a:r>
          </a:p>
        </p:txBody>
      </p:sp>
      <p:sp>
        <p:nvSpPr>
          <p:cNvPr id="81" name="Chave esquerda 80"/>
          <p:cNvSpPr/>
          <p:nvPr/>
        </p:nvSpPr>
        <p:spPr bwMode="auto">
          <a:xfrm>
            <a:off x="565436" y="1412779"/>
            <a:ext cx="192371" cy="155571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Chave esquerda 82"/>
          <p:cNvSpPr/>
          <p:nvPr/>
        </p:nvSpPr>
        <p:spPr bwMode="auto">
          <a:xfrm>
            <a:off x="549829" y="3154069"/>
            <a:ext cx="192371" cy="155571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5" name="Conector angulado 84"/>
          <p:cNvCxnSpPr>
            <a:endCxn id="67" idx="1"/>
          </p:cNvCxnSpPr>
          <p:nvPr/>
        </p:nvCxnSpPr>
        <p:spPr bwMode="auto">
          <a:xfrm rot="16200000" flipH="1">
            <a:off x="-1180372" y="3621578"/>
            <a:ext cx="3222878" cy="360986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endCxn id="75" idx="1"/>
          </p:cNvCxnSpPr>
          <p:nvPr/>
        </p:nvCxnSpPr>
        <p:spPr bwMode="auto">
          <a:xfrm rot="16200000" flipH="1">
            <a:off x="-488520" y="4801559"/>
            <a:ext cx="1976707" cy="237433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endCxn id="81" idx="1"/>
          </p:cNvCxnSpPr>
          <p:nvPr/>
        </p:nvCxnSpPr>
        <p:spPr bwMode="auto">
          <a:xfrm>
            <a:off x="253384" y="2190633"/>
            <a:ext cx="312052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endCxn id="83" idx="1"/>
          </p:cNvCxnSpPr>
          <p:nvPr/>
        </p:nvCxnSpPr>
        <p:spPr bwMode="auto">
          <a:xfrm>
            <a:off x="388107" y="3931924"/>
            <a:ext cx="16172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Arco 102"/>
          <p:cNvSpPr/>
          <p:nvPr/>
        </p:nvSpPr>
        <p:spPr bwMode="auto">
          <a:xfrm rot="1956365">
            <a:off x="6373876" y="2098700"/>
            <a:ext cx="2152244" cy="2100340"/>
          </a:xfrm>
          <a:prstGeom prst="arc">
            <a:avLst>
              <a:gd name="adj1" fmla="val 16200000"/>
              <a:gd name="adj2" fmla="val 1403261"/>
            </a:avLst>
          </a:prstGeom>
          <a:ln w="41275">
            <a:solidFill>
              <a:srgbClr val="00B050"/>
            </a:solidFill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" name="Arco 103"/>
          <p:cNvSpPr/>
          <p:nvPr/>
        </p:nvSpPr>
        <p:spPr bwMode="auto">
          <a:xfrm rot="1956365">
            <a:off x="6356901" y="2572782"/>
            <a:ext cx="2152244" cy="2100340"/>
          </a:xfrm>
          <a:prstGeom prst="arc">
            <a:avLst>
              <a:gd name="adj1" fmla="val 16200000"/>
              <a:gd name="adj2" fmla="val 1403261"/>
            </a:avLst>
          </a:prstGeom>
          <a:ln w="41275">
            <a:solidFill>
              <a:srgbClr val="0000CC"/>
            </a:solidFill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6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23/09/2016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779A8C6-DEB4-47F7-B7ED-F6306531E528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41" y="1748602"/>
            <a:ext cx="4032448" cy="4333377"/>
          </a:xfrm>
          <a:prstGeom prst="rect">
            <a:avLst/>
          </a:prstGeom>
        </p:spPr>
      </p:pic>
      <p:sp>
        <p:nvSpPr>
          <p:cNvPr id="82" name="CaixaDeTexto 81"/>
          <p:cNvSpPr txBox="1"/>
          <p:nvPr/>
        </p:nvSpPr>
        <p:spPr>
          <a:xfrm>
            <a:off x="3510025" y="3563724"/>
            <a:ext cx="101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5004048" y="3545959"/>
            <a:ext cx="101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RfGfBf</a:t>
            </a:r>
          </a:p>
        </p:txBody>
      </p:sp>
      <p:sp>
        <p:nvSpPr>
          <p:cNvPr id="7" name="Retângulo 6"/>
          <p:cNvSpPr/>
          <p:nvPr/>
        </p:nvSpPr>
        <p:spPr>
          <a:xfrm>
            <a:off x="743665" y="1256598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>
              <a:buClr>
                <a:srgbClr val="336600"/>
              </a:buClr>
              <a:buSzPct val="60000"/>
              <a:defRPr/>
            </a:pPr>
            <a:r>
              <a:rPr lang="pt-BR" sz="2000" dirty="0">
                <a:latin typeface="Arial" charset="0"/>
                <a:ea typeface="ＭＳ Ｐゴシック" pitchFamily="-111" charset="-128"/>
              </a:rPr>
              <a:t>Exemplo de saída:</a:t>
            </a:r>
            <a:endParaRPr lang="pt-PT" sz="2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45193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11264</TotalTime>
  <Words>312</Words>
  <Application>Microsoft Office PowerPoint</Application>
  <PresentationFormat>Apresentação na tela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</dc:title>
  <dc:creator>Alexandre Zaghetto</dc:creator>
  <cp:lastModifiedBy>Alexandre Zaghetto</cp:lastModifiedBy>
  <cp:revision>1693</cp:revision>
  <cp:lastPrinted>2016-09-08T17:22:30Z</cp:lastPrinted>
  <dcterms:created xsi:type="dcterms:W3CDTF">2002-12-12T12:34:29Z</dcterms:created>
  <dcterms:modified xsi:type="dcterms:W3CDTF">2016-09-23T18:33:37Z</dcterms:modified>
</cp:coreProperties>
</file>