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25" r:id="rId2"/>
    <p:sldId id="726" r:id="rId3"/>
    <p:sldId id="722" r:id="rId4"/>
    <p:sldId id="723" r:id="rId5"/>
    <p:sldId id="724" r:id="rId6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14F1E984-7610-4AA7-A9DF-5CC4CF6666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0077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24258F78-3BE3-4D97-ABF8-FEA084D673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3048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0FD02-FC8D-4626-81F7-222CCDE6B790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251B5-E5DC-4708-85BF-44C5AA184F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89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8CA5-6BE6-42B8-A5C3-7A3780ACF77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8F819-EB52-416C-A4A0-E81F2753B3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39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AA243-62B5-45F7-9A7A-A4A36926EAD3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F1D9A-2190-48AD-936E-E96FBC84D9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747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8558D-A58F-44A4-8733-D70F74A6284F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5C37F-602E-4B04-994A-5238BA5CA0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193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E676A-E2A8-4389-BDE9-2EB5084818D7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2AA94-E3F5-4674-AAA4-17B001A93D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58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3054F4B-3BF9-4875-9366-942B15539D03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7EFA95-D71C-42B3-87E9-06971DBCDD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>
                <a:latin typeface="Verdana" panose="020B0604030504040204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flavorwire.files.wordpress.com/2011/01/profilenumbe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700213"/>
            <a:ext cx="3343275" cy="375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8E22757-2B72-4C00-9152-33D17862AEB9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798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8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 1: Crie uma estrutura 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aluno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para armazenar a matrícula, as notas de três provas, e as notas de dois trabalhos de um dado aluno. Aloque dinamicamente um vetor de N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structs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alunos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. N deve ser fornecido pelo usuário via teclado. Preencha os N elementos desse vetor e em seguia grave as informações em um arquivo TEXTO. Cada linha deve conter as informações de um único aluno. O nome do arquivo deve ser fornecido pelo usuário via linha de comando. </a:t>
                      </a: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FCFACA0-4FA4-4A42-9A59-B4D3B3834F9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 2: Gere, a partir dos dados gravados no arquivo de texto do exercício anterior, um outro arquivo de texto, media.txt, contendo em cada linha a matrícula de cada aluno e a sua média final, dada por: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 = ((( P1*2) + (P2 * 3) + (P3 * 3))/8 + (T1+T2)/2)/2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8785DE6-7D7B-4637-949F-FD4F8FE2A05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Arquivos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22860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 3: Estude o formato de armazenamento de arquivos de imagem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bmp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(bitmap) detalhado no arquivo auxiliar que acompanha o laboratório. Escreva um programa para ler as informações do cabeçalho do arquivo (desde “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Magic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Number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” até “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Means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all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colors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are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important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”) para uma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struct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, mostrando em seguida os dados na tela do computador. Leia os sequencialmente os dados (a partir de 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Start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of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Bitmap Data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) da imagem RGB4x4.bmp que acompanha o enunciado, para uma variável do tipo </a:t>
                      </a:r>
                      <a:r>
                        <a:rPr kumimoji="0" lang="pt-B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unsigned</a:t>
                      </a:r>
                      <a:r>
                        <a:rPr kumimoji="0" 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char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 mostre o conteúdo da variável na tela do computador. Execute seu programa passando a imagem como parâmetro.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03" name="Objeto 3"/>
          <p:cNvGraphicFramePr>
            <a:graphicFrameLocks noChangeAspect="1"/>
          </p:cNvGraphicFramePr>
          <p:nvPr/>
        </p:nvGraphicFramePr>
        <p:xfrm>
          <a:off x="4002088" y="3975100"/>
          <a:ext cx="381635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Image" r:id="rId3" imgW="7047619" imgH="3860317" progId="Photoshop.Image.13">
                  <p:embed/>
                </p:oleObj>
              </mc:Choice>
              <mc:Fallback>
                <p:oleObj name="Image" r:id="rId3" imgW="7047619" imgH="3860317" progId="Photoshop.Image.1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975100"/>
                        <a:ext cx="381635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to 4"/>
          <p:cNvGraphicFramePr>
            <a:graphicFrameLocks noChangeAspect="1"/>
          </p:cNvGraphicFramePr>
          <p:nvPr/>
        </p:nvGraphicFramePr>
        <p:xfrm>
          <a:off x="1187450" y="4286250"/>
          <a:ext cx="1612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Image" r:id="rId5" imgW="1612698" imgH="1612698" progId="Photoshop.Image.13">
                  <p:embed/>
                </p:oleObj>
              </mc:Choice>
              <mc:Fallback>
                <p:oleObj name="Image" r:id="rId5" imgW="1612698" imgH="1612698" progId="Photoshop.Image.1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86250"/>
                        <a:ext cx="16129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de Seta Reta 7"/>
          <p:cNvCxnSpPr/>
          <p:nvPr/>
        </p:nvCxnSpPr>
        <p:spPr bwMode="auto">
          <a:xfrm>
            <a:off x="2800350" y="5092700"/>
            <a:ext cx="120173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06" name="Retângulo 11"/>
          <p:cNvSpPr>
            <a:spLocks noChangeArrowheads="1"/>
          </p:cNvSpPr>
          <p:nvPr/>
        </p:nvSpPr>
        <p:spPr bwMode="auto">
          <a:xfrm>
            <a:off x="1330325" y="3975100"/>
            <a:ext cx="1260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400">
                <a:latin typeface="Arial" panose="020B0604020202020204" pitchFamily="34" charset="0"/>
                <a:ea typeface="ＭＳ Ｐゴシック" panose="020B0600070205080204" pitchFamily="34" charset="-128"/>
              </a:rPr>
              <a:t>RGB4x4.bmp</a:t>
            </a:r>
            <a:endParaRPr lang="pt-BR" alt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15847</TotalTime>
  <Words>295</Words>
  <Application>Microsoft Office PowerPoint</Application>
  <PresentationFormat>Apresentação na tela (4:3)</PresentationFormat>
  <Paragraphs>33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Times New Roman</vt:lpstr>
      <vt:lpstr>Arial</vt:lpstr>
      <vt:lpstr>Verdana</vt:lpstr>
      <vt:lpstr>ＭＳ Ｐゴシック</vt:lpstr>
      <vt:lpstr>Wingdings</vt:lpstr>
      <vt:lpstr>Estrutura padrão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2008</cp:revision>
  <cp:lastPrinted>2016-06-06T20:03:27Z</cp:lastPrinted>
  <dcterms:created xsi:type="dcterms:W3CDTF">2002-12-12T12:34:29Z</dcterms:created>
  <dcterms:modified xsi:type="dcterms:W3CDTF">2016-07-29T17:02:34Z</dcterms:modified>
</cp:coreProperties>
</file>