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24" r:id="rId2"/>
    <p:sldId id="601" r:id="rId3"/>
    <p:sldId id="722" r:id="rId4"/>
    <p:sldId id="723" r:id="rId5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72" d="100"/>
          <a:sy n="72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A1F2CB5F-5A1B-4B67-A62B-8882D02D3E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8249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8587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007C85F1-4C96-4D63-819C-9194555D64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1116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206EF-F7FC-40CC-AF96-7EEE1FC4D3E2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A3A81-E166-405A-9C3D-F0740044A66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282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F0816-5570-475C-A716-1ADAA9DC55D9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EF161-0B70-4CE2-BCC2-C998F24769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757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C40F8-B461-4EE4-AD44-D6DD8118D40A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CE14A-0C6A-44E2-A1DE-3D91F79B491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573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04608-180F-454C-A21E-5685126DAA90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4301F-D104-4B3D-9610-263B880826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140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D910-0E4D-40E3-8F77-A8944A1A19B2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776E1-1069-427B-AC24-C41F938FDA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4846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42F3A9D9-48DB-4070-8CF0-F14D1D7859E1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EC8BC52-BFCE-4EC0-81DC-0C861B04EE0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32099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7863" y="1044575"/>
            <a:ext cx="7788275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119810" name="Picture 2" descr="http://artdesignandstuff.com/wp-content/uploads/2011/01/NickGentry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773238"/>
            <a:ext cx="3267075" cy="3633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Ponteiros – Alocação Dinâmica</a:t>
            </a: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Prática de Laboratório VIII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5A285B8-FAEB-437F-B89A-8889568C1EC2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Ponteiros - Alocação Dinâmica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22325"/>
              </p:ext>
            </p:extLst>
          </p:nvPr>
        </p:nvGraphicFramePr>
        <p:xfrm>
          <a:off x="1000125" y="1568450"/>
          <a:ext cx="7000875" cy="204220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</a:t>
                      </a: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1a: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Empregando a alocação dinâmica de memória, elaborar um programa que realize a soma elemento a elemento de dois vetores inteiros A e B de tamanho N, fornecidos pelo usuário e armazena o resultado num vetor C. Deve ainda imprimir C e a soma acumulada dos valores de C. Para manipular os vetores, utilize a notação de ponteiros.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1b:</a:t>
                      </a: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6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1a utilizando a linguagem Python.</a:t>
                      </a:r>
                      <a:endParaRPr kumimoji="0" lang="pt-P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D2EC0A2-67E6-477E-9E33-32CB0207806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Ponteiros - Alocação Dinâmica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04172"/>
              </p:ext>
            </p:extLst>
          </p:nvPr>
        </p:nvGraphicFramePr>
        <p:xfrm>
          <a:off x="1000125" y="1568450"/>
          <a:ext cx="7000875" cy="228594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54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</a:t>
                      </a: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2a: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Empregando a alocação dinâmica de memória, elaborar um programa que realize a multiplicação de duas matrizes de inteiros A e B de tamanho M x N e N x P, respectivamente, (tamanho fornecido pelo usuário), e armazena o resultado em uma matriz C de tamanho M x P e depois imprima C. Para manipular os vetores, utilize a notação de ponteiro para ponteiros.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2b:</a:t>
                      </a: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6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2a utilizando a linguagem Python.</a:t>
                      </a:r>
                      <a:endParaRPr kumimoji="0" lang="pt-P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15773</TotalTime>
  <Words>201</Words>
  <Application>Microsoft Office PowerPoint</Application>
  <PresentationFormat>Apresentação na tela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1997</cp:revision>
  <cp:lastPrinted>2016-06-06T20:06:26Z</cp:lastPrinted>
  <dcterms:created xsi:type="dcterms:W3CDTF">2002-12-12T12:34:29Z</dcterms:created>
  <dcterms:modified xsi:type="dcterms:W3CDTF">2016-11-12T00:58:02Z</dcterms:modified>
</cp:coreProperties>
</file>