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49" r:id="rId2"/>
    <p:sldId id="521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2133BC7-28FF-46E5-A8A8-2371127FC4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0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664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A34B7FE-AEA2-41A9-9ADE-BA8F8E525C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075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452CE-D974-4180-937F-9226DA4D0828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E8A45-C832-4FEC-820B-00F1120387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BF1CA-5887-49C2-8AA7-2F59D1AAB800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E42F-7E3F-4457-87B5-089783224F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CC424-92DA-4F9F-8E9F-2E8E0C47E8A6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FB28-2534-4AF9-A6F7-C5E4C8701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92356-D2F3-48F7-A028-E1D2FD78A186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E750-2D82-4D8B-BE29-D576832061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B430D-5628-4D53-855B-068693E526A4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71A8-4DB8-473E-BD5C-BFFEDE33EE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FF43376-FB0B-42C7-BDAE-C3015F411C16}" type="datetime1">
              <a:rPr lang="pt-BR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A92BC745-EF9C-467D-9FF1-544BA05238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4" y="231775"/>
            <a:ext cx="5277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9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92162" name="Picture 2" descr="SelfPortrait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6" y="1412875"/>
            <a:ext cx="3017542" cy="4176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0687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7894463" cy="297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851030" cy="43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452" y="1628800"/>
            <a:ext cx="8112004" cy="349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1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47854"/>
              </p:ext>
            </p:extLst>
          </p:nvPr>
        </p:nvGraphicFramePr>
        <p:xfrm>
          <a:off x="1000125" y="1989138"/>
          <a:ext cx="7000924" cy="2286000"/>
        </p:xfrm>
        <a:graphic>
          <a:graphicData uri="http://schemas.openxmlformats.org/drawingml/2006/table">
            <a:tbl>
              <a:tblPr/>
              <a:tblGrid>
                <a:gridCol w="700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Considerando o roteiro em acima, 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um programa em C que determina qual tamanho devem ter os quadrados cortados (qual deve ser o valor de x) de maneira a se obter o volume máximo para a caixa.</a:t>
                      </a:r>
                    </a:p>
                    <a:p>
                      <a:pPr algn="just"/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 Repetição</a:t>
            </a:r>
            <a:endParaRPr lang="pt-BR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Prática de Laboratório III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Parte C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16528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191450" cy="36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4249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880176" cy="381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54807" cy="374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28800"/>
            <a:ext cx="782020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18/04/2016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BEA39-8DA1-46C8-AC21-BA5D74F7891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20880" cy="382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10963</TotalTime>
  <Words>152</Words>
  <Application>Microsoft Office PowerPoint</Application>
  <PresentationFormat>Apresentação na tela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1665</cp:revision>
  <dcterms:created xsi:type="dcterms:W3CDTF">2002-12-12T12:34:29Z</dcterms:created>
  <dcterms:modified xsi:type="dcterms:W3CDTF">2016-04-19T00:09:52Z</dcterms:modified>
</cp:coreProperties>
</file>