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39" r:id="rId2"/>
    <p:sldId id="521" r:id="rId3"/>
    <p:sldId id="538" r:id="rId4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  <a:srgbClr val="000000"/>
    <a:srgbClr val="8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527" autoAdjust="0"/>
    <p:restoredTop sz="99333" autoAdjust="0"/>
  </p:normalViewPr>
  <p:slideViewPr>
    <p:cSldViewPr>
      <p:cViewPr varScale="1">
        <p:scale>
          <a:sx n="73" d="100"/>
          <a:sy n="73" d="100"/>
        </p:scale>
        <p:origin x="-1050" y="-10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2133BC7-28FF-46E5-A8A8-2371127FC4A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366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A34B7FE-AEA2-41A9-9ADE-BA8F8E525CC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286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452CE-D974-4180-937F-9226DA4D0828}" type="datetime1">
              <a:rPr lang="pt-BR"/>
              <a:pPr>
                <a:defRPr/>
              </a:pPr>
              <a:t>14/09/2015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E8A45-C832-4FEC-820B-00F1120387F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BF1CA-5887-49C2-8AA7-2F59D1AAB800}" type="datetime1">
              <a:rPr lang="pt-BR"/>
              <a:pPr>
                <a:defRPr/>
              </a:pPr>
              <a:t>14/09/2015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E42F-7E3F-4457-87B5-089783224F1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CC424-92DA-4F9F-8E9F-2E8E0C47E8A6}" type="datetime1">
              <a:rPr lang="pt-BR"/>
              <a:pPr>
                <a:defRPr/>
              </a:pPr>
              <a:t>14/09/2015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FFB28-2534-4AF9-A6F7-C5E4C870158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92356-D2F3-48F7-A028-E1D2FD78A186}" type="datetime1">
              <a:rPr lang="pt-BR"/>
              <a:pPr>
                <a:defRPr/>
              </a:pPr>
              <a:t>14/09/2015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3E750-2D82-4D8B-BE29-D576832061B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B430D-5628-4D53-855B-068693E526A4}" type="datetime1">
              <a:rPr lang="pt-BR"/>
              <a:pPr>
                <a:defRPr/>
              </a:pPr>
              <a:t>14/09/2015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A71A8-4DB8-473E-BD5C-BFFEDE33EEE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6FF43376-FB0B-42C7-BDAE-C3015F411C16}" type="datetime1">
              <a:rPr lang="pt-BR"/>
              <a:pPr>
                <a:defRPr/>
              </a:pPr>
              <a:t>14/09/2015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A92BC745-EF9C-467D-9FF1-544BA052388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endParaRPr lang="pt-BR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6683375" y="231775"/>
            <a:ext cx="18621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Computação Básica</a:t>
            </a:r>
          </a:p>
        </p:txBody>
      </p:sp>
      <p:pic>
        <p:nvPicPr>
          <p:cNvPr id="9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SelfPortrait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" y="1412875"/>
            <a:ext cx="3121025" cy="4319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357313"/>
            <a:ext cx="7786687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Algoritmos com Alternativas</a:t>
            </a: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Prática de Laboratório III</a:t>
            </a: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Parte B</a:t>
            </a: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BEA39-8DA1-46C8-AC21-BA5D74F78912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</a:t>
            </a: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Repetições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71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graphicFrame>
        <p:nvGraphicFramePr>
          <p:cNvPr id="10" name="Group 40"/>
          <p:cNvGraphicFramePr>
            <a:graphicFrameLocks noGrp="1"/>
          </p:cNvGraphicFramePr>
          <p:nvPr/>
        </p:nvGraphicFramePr>
        <p:xfrm>
          <a:off x="1000125" y="1989138"/>
          <a:ext cx="7000924" cy="2560320"/>
        </p:xfrm>
        <a:graphic>
          <a:graphicData uri="http://schemas.openxmlformats.org/drawingml/2006/table">
            <a:tbl>
              <a:tblPr/>
              <a:tblGrid>
                <a:gridCol w="7000924"/>
              </a:tblGrid>
              <a:tr h="72548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1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pt-B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Implemente o algoritmo da bisseção discutido em sala de aula e determine as raízes das seguintes funções, nos intervalos e com a precisão indicados.</a:t>
                      </a:r>
                    </a:p>
                    <a:p>
                      <a:pPr algn="just"/>
                      <a:endParaRPr kumimoji="0" lang="pt-B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342900" indent="-342900" algn="just">
                        <a:buAutoNum type="alphaLcParenR"/>
                      </a:pPr>
                      <a:r>
                        <a:rPr kumimoji="0" lang="pt-B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x</a:t>
                      </a:r>
                      <a:r>
                        <a:rPr kumimoji="0" lang="pt-BR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pt-B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– x – 1 = 0, Intervalo [0; 2], </a:t>
                      </a:r>
                      <a:r>
                        <a:rPr kumimoji="0" lang="el-G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ε</a:t>
                      </a:r>
                      <a:r>
                        <a:rPr kumimoji="0" lang="pt-B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= 0,1 </a:t>
                      </a:r>
                      <a:r>
                        <a:rPr kumimoji="0" lang="pt-B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  <a:sym typeface="Wingdings" pitchFamily="2" charset="2"/>
                        </a:rPr>
                        <a:t> Ref.: 1.3247</a:t>
                      </a:r>
                      <a:endParaRPr kumimoji="0" lang="pt-B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342900" marR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R"/>
                        <a:tabLst/>
                        <a:defRPr/>
                      </a:pPr>
                      <a:r>
                        <a:rPr kumimoji="0" lang="pt-B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x + </a:t>
                      </a:r>
                      <a:r>
                        <a:rPr kumimoji="0" lang="pt-BR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ln</a:t>
                      </a:r>
                      <a:r>
                        <a:rPr kumimoji="0" lang="pt-B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x = 0, Intervalo [0,1; 1], </a:t>
                      </a:r>
                      <a:r>
                        <a:rPr kumimoji="0" lang="el-G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ε</a:t>
                      </a:r>
                      <a:r>
                        <a:rPr kumimoji="0" lang="pt-B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= 0,1 </a:t>
                      </a:r>
                      <a:r>
                        <a:rPr kumimoji="0" lang="pt-B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  <a:sym typeface="Wingdings" pitchFamily="2" charset="2"/>
                        </a:rPr>
                        <a:t> Ref.: 0.5671</a:t>
                      </a:r>
                      <a:endParaRPr kumimoji="0" lang="pt-B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342900" marR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R"/>
                        <a:tabLst/>
                        <a:defRPr/>
                      </a:pPr>
                      <a:r>
                        <a:rPr kumimoji="0" lang="pt-B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5 – x = 5*</a:t>
                      </a:r>
                      <a:r>
                        <a:rPr kumimoji="0" lang="pt-BR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sen</a:t>
                      </a:r>
                      <a:r>
                        <a:rPr kumimoji="0" lang="pt-B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x, Intervalo [0; 2], </a:t>
                      </a:r>
                      <a:r>
                        <a:rPr kumimoji="0" lang="el-G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ε</a:t>
                      </a:r>
                      <a:r>
                        <a:rPr kumimoji="0" lang="pt-B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= 0,1 </a:t>
                      </a:r>
                      <a:r>
                        <a:rPr kumimoji="0" lang="pt-B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  <a:sym typeface="Wingdings" pitchFamily="2" charset="2"/>
                        </a:rPr>
                        <a:t> Ref.: 0.9456</a:t>
                      </a:r>
                      <a:endParaRPr kumimoji="0" lang="pt-B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342900" marR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R"/>
                        <a:tabLst/>
                        <a:defRPr/>
                      </a:pPr>
                      <a:r>
                        <a:rPr kumimoji="0" lang="pt-B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x</a:t>
                      </a:r>
                      <a:r>
                        <a:rPr kumimoji="0" lang="pt-BR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pt-B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– 3x – 2 = 0, Intervalo [1; 2.5], </a:t>
                      </a:r>
                      <a:r>
                        <a:rPr kumimoji="0" lang="el-G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ε</a:t>
                      </a:r>
                      <a:r>
                        <a:rPr kumimoji="0" lang="pt-B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= 0,1 </a:t>
                      </a:r>
                      <a:r>
                        <a:rPr kumimoji="0" lang="pt-B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  <a:sym typeface="Wingdings" pitchFamily="2" charset="2"/>
                        </a:rPr>
                        <a:t> Ref.: 2</a:t>
                      </a:r>
                      <a:endParaRPr kumimoji="0" lang="pt-B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342900" marR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R"/>
                        <a:tabLst/>
                        <a:defRPr/>
                      </a:pPr>
                      <a:r>
                        <a:rPr kumimoji="0" lang="pt-B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x</a:t>
                      </a:r>
                      <a:r>
                        <a:rPr kumimoji="0" lang="pt-BR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pt-B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– 2x</a:t>
                      </a:r>
                      <a:r>
                        <a:rPr kumimoji="0" lang="pt-BR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pt-B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– 13x – 10=0, Intervalo [-1.5; -0.5], </a:t>
                      </a:r>
                      <a:r>
                        <a:rPr kumimoji="0" lang="el-G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ε</a:t>
                      </a:r>
                      <a:r>
                        <a:rPr kumimoji="0" lang="pt-B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= 0,1 </a:t>
                      </a:r>
                      <a:r>
                        <a:rPr kumimoji="0" lang="pt-BR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  <a:sym typeface="Wingdings" pitchFamily="2" charset="2"/>
                        </a:rPr>
                        <a:t> Ref.: -</a:t>
                      </a:r>
                      <a:r>
                        <a:rPr kumimoji="0" lang="pt-B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  <a:sym typeface="Wingdings" pitchFamily="2" charset="2"/>
                        </a:rPr>
                        <a:t>1</a:t>
                      </a:r>
                      <a:endParaRPr kumimoji="0" lang="pt-B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10797</TotalTime>
  <Words>157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Estrutura padrão</vt:lpstr>
      <vt:lpstr>PowerPoint Presentation</vt:lpstr>
      <vt:lpstr>PowerPoint Presentation</vt:lpstr>
      <vt:lpstr>PowerPoint Presentation</vt:lpstr>
    </vt:vector>
  </TitlesOfParts>
  <Company>Brasil Telecom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Brasil Telecom</dc:creator>
  <cp:lastModifiedBy>Alexandre Zaghetto</cp:lastModifiedBy>
  <cp:revision>1647</cp:revision>
  <dcterms:created xsi:type="dcterms:W3CDTF">2002-12-12T12:34:29Z</dcterms:created>
  <dcterms:modified xsi:type="dcterms:W3CDTF">2015-09-14T22:12:59Z</dcterms:modified>
</cp:coreProperties>
</file>