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9" r:id="rId2"/>
    <p:sldId id="521" r:id="rId3"/>
    <p:sldId id="532" r:id="rId4"/>
    <p:sldId id="531" r:id="rId5"/>
    <p:sldId id="530" r:id="rId6"/>
    <p:sldId id="533" r:id="rId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7480DDF-1C58-4554-B40B-B56961E0BB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9310D72-F58B-4AA0-8308-60AFCFDB5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014EC-D5B7-40CC-8564-F245C68144A1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F3B1-5889-4641-AD3F-4D3E18F336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617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10CA-4527-4774-8473-AB17CE0C15ED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8CC1D-A03C-4092-AA89-C0984C7AD2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050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977FF-18A9-48D5-8E45-C4C9EC99F42C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3E2D-DF0B-4697-8721-6EF3D73B6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924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11E6-DE14-489D-884A-C5D8E88ED758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8EB8-05F1-4B6B-B99E-6A6478F565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14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27D1-34E0-43B4-908E-77B3B7481F5D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8A29-EB07-4EE2-A06F-0C8B6CAE8D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DC4238E1-B803-4F6F-97BF-2FE185A2BE66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5312935-D836-4858-90EA-6C486545C6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4" name="Picture 2" descr="Stard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688" y="1484313"/>
            <a:ext cx="3265487" cy="417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Algoritmos Sequenciais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I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31C929C-CC9D-4C94-AE44-913A579914A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61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310832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832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Faça um programa em C que leia o nome de um piloto, uma distância percorrida em km e o tempo que o piloto levou para percorrê-la (em horas). Em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seguida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 programa deve calcular a velocidade média em km/h, e exibir a seguinte frase: 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A velocidade média de XX foi YY km/h. 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pt-BR" sz="180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Onde XX é o nome do piloto, e YY é sua velocidade média.</a:t>
                      </a:r>
                    </a:p>
                    <a:p>
                      <a:pPr algn="just"/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Escreva a solução para o problema 1a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E107F4A-7D05-442D-826D-EDB1637E65A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71563" y="1643063"/>
          <a:ext cx="7000875" cy="42068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Crie um programa em C que leia os três coeficientes de uma função do segundo grau y = ax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bx + c e imprima o valor de suas raízes na tela do computador. Assumir que o valor de delta é sempre maior ou igual a zero.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Teste o programa com os seguintes conjuntos de valores: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1, b = -8, c = 15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5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3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1, b = -8, c = 0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8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2, b = -6, c = 4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2    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 = 4, b =  8, c = 3   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sym typeface="Wingdings" pitchFamily="2" charset="2"/>
                        </a:rPr>
                        <a:t>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resposta correta: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-0.5   x</a:t>
                      </a:r>
                      <a:r>
                        <a:rPr kumimoji="0" lang="pt-BR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= -1.5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56A657F-AF6D-47B4-97E2-DBF4E1F687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71563" y="2014538"/>
          <a:ext cx="7000875" cy="256063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3a: 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 custo ao consumidor de um carro novo é a soma do custo de fábrica com a p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rcentagem do distribuidor e dos impostos (aplicados ao custo de fábrica). Supondo que a p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o</a:t>
                      </a: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rcentagem do distribuidor seja de 28% e os impostos de 45%, escreva um programa em linguagem de programação C que leia o custo de fábrica e imprima o custo ao consumidor.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3a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A683DC3-737B-4D6E-A336-840BA27F89E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Algoritmos Seqüenciais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71563" y="2014538"/>
          <a:ext cx="7000875" cy="28352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4a: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um programa em C que, dado um número de conta corrente com três dígitos fornecido pelo usuário retorna seu dígito verificador utilizando a rotina Módulo 11.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(Dica: http://pt.wikipedia.org/wiki/D%C3%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ADgito_verificador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P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4b: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4a utilizando a linguagem Python.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10556</TotalTime>
  <Words>437</Words>
  <Application>Microsoft Office PowerPoint</Application>
  <PresentationFormat>Apresentação na tela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Times New Roman</vt:lpstr>
      <vt:lpstr>Arial</vt:lpstr>
      <vt:lpstr>Verdana</vt:lpstr>
      <vt:lpstr>Wingdings</vt:lpstr>
      <vt:lpstr>Courier New</vt:lpstr>
      <vt:lpstr>ＭＳ Ｐゴシック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1637</cp:revision>
  <cp:lastPrinted>2016-03-25T01:15:05Z</cp:lastPrinted>
  <dcterms:created xsi:type="dcterms:W3CDTF">2002-12-12T12:34:29Z</dcterms:created>
  <dcterms:modified xsi:type="dcterms:W3CDTF">2016-03-25T03:22:15Z</dcterms:modified>
</cp:coreProperties>
</file>