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9" r:id="rId2"/>
    <p:sldId id="521" r:id="rId3"/>
    <p:sldId id="533" r:id="rId4"/>
    <p:sldId id="536" r:id="rId5"/>
    <p:sldId id="535" r:id="rId6"/>
    <p:sldId id="540" r:id="rId7"/>
    <p:sldId id="538" r:id="rId8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000000"/>
    <a:srgbClr val="800000"/>
    <a:srgbClr val="D4D4D4"/>
    <a:srgbClr val="DCDCDC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3EA58D1B-629B-4222-8CAE-35B286AAF4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7C635835-2A28-414D-9C8F-78264DF939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E5B52-FC1B-45FC-9827-68E8AEBE0D97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F8B51-73FA-4C1C-B51B-35BEF1763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67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6BE81-CD77-4E7C-9B63-B01852237173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F95DE-B8DA-4C96-A7FF-A6DBFCEA69E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81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2BD99-6B31-478D-AFC0-CA4391402020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7E3C3-2510-46DC-BCBB-2C90697595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10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6394-A75C-4CDB-A14D-E423EF31808F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6570-4203-4A97-96FA-E096980AD64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148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DF853-8E2A-4E1C-9EF4-735264FDD2F5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B511F-1AD6-4DF8-AF34-0537CAD88D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15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D93ED7F1-BC70-4D78-99C1-CD0BEEB369D2}" type="datetime1">
              <a:rPr lang="pt-BR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1366A9B-E6EF-4AB0-9A50-4186277E187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igitalMontageNumbe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433513"/>
            <a:ext cx="2833688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Algoritmos com Alternativas</a:t>
            </a:r>
          </a:p>
          <a:p>
            <a:pPr algn="ctr">
              <a:buFontTx/>
              <a:buNone/>
              <a:defRPr/>
            </a:pPr>
            <a:r>
              <a:rPr lang="pt-BR" sz="2800" b="1" dirty="0">
                <a:latin typeface="Verdana" pitchFamily="34" charset="0"/>
              </a:rPr>
              <a:t>Prática de Laboratório II</a:t>
            </a:r>
            <a:endParaRPr lang="en-US" sz="20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954DF1B-B7F7-4220-87D2-6895E7278E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61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2011362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: Escreva uma programa em C para </a:t>
                      </a:r>
                      <a:r>
                        <a:rPr lang="pt-BR" sz="1800" kern="1200" dirty="0">
                          <a:solidFill>
                            <a:schemeClr val="bg1"/>
                          </a:solidFill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calcular a média aritmética das 3 notas de um aluno e mostrar, além do valor da média, uma mensagem de "Aprovado", caso a média seja igual ou superior a 5, ou a mensagem "reprovado", caso contrário.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1b: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1a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041AFF-DA34-406F-9CBF-81636B847AE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717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2560637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2a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em C que solicita três valores A, B e C ao usuário, e verifica se esses valores satisfazem a condição de existência do triângulo. Caso essa condição seja satisfeita, classifique o triângulo em eqüilátero, isósceles ou escaleno.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2b: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2a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riângulo isósceles 15"/>
          <p:cNvSpPr>
            <a:spLocks noChangeAspect="1"/>
          </p:cNvSpPr>
          <p:nvPr/>
        </p:nvSpPr>
        <p:spPr bwMode="auto">
          <a:xfrm>
            <a:off x="1897063" y="4873625"/>
            <a:ext cx="1450975" cy="1133475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Triângulo isósceles 16"/>
          <p:cNvSpPr>
            <a:spLocks/>
          </p:cNvSpPr>
          <p:nvPr/>
        </p:nvSpPr>
        <p:spPr bwMode="auto">
          <a:xfrm>
            <a:off x="4056063" y="5445125"/>
            <a:ext cx="1452562" cy="544513"/>
          </a:xfrm>
          <a:prstGeom prst="triangl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>
            <a:spLocks noChangeAspect="1"/>
          </p:cNvSpPr>
          <p:nvPr/>
        </p:nvSpPr>
        <p:spPr bwMode="auto">
          <a:xfrm>
            <a:off x="6000750" y="4873625"/>
            <a:ext cx="1450975" cy="1133475"/>
          </a:xfrm>
          <a:prstGeom prst="triangle">
            <a:avLst>
              <a:gd name="adj" fmla="val 238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874653-14A6-4560-8617-567D3024C4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82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2011362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3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Problema 3a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pitchFamily="-111" charset="-128"/>
                        </a:rPr>
                        <a:t>: Escreva um programa em C que solicita ao usuário coordenadas x e y do plano Cartesiano e verifica se esse ponto pertence à curva abaixo.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3b: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3a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66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pt-P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pitchFamily="-111" charset="-128"/>
                      </a:endParaRPr>
                    </a:p>
                  </a:txBody>
                  <a:tcPr marL="91439" marR="91439"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208" name="Agrupar 3"/>
          <p:cNvGrpSpPr>
            <a:grpSpLocks/>
          </p:cNvGrpSpPr>
          <p:nvPr/>
        </p:nvGrpSpPr>
        <p:grpSpPr bwMode="auto">
          <a:xfrm>
            <a:off x="1084263" y="4221163"/>
            <a:ext cx="3201987" cy="1766887"/>
            <a:chOff x="1084263" y="4221088"/>
            <a:chExt cx="3201987" cy="1766888"/>
          </a:xfrm>
        </p:grpSpPr>
        <p:cxnSp>
          <p:nvCxnSpPr>
            <p:cNvPr id="8211" name="Conector de seta reta 11"/>
            <p:cNvCxnSpPr>
              <a:cxnSpLocks noChangeShapeType="1"/>
            </p:cNvCxnSpPr>
            <p:nvPr/>
          </p:nvCxnSpPr>
          <p:spPr bwMode="auto">
            <a:xfrm rot="5400000" flipH="1" flipV="1">
              <a:off x="940594" y="5006107"/>
              <a:ext cx="1571625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Conector de seta reta 14"/>
            <p:cNvCxnSpPr>
              <a:cxnSpLocks noChangeShapeType="1"/>
            </p:cNvCxnSpPr>
            <p:nvPr/>
          </p:nvCxnSpPr>
          <p:spPr bwMode="auto">
            <a:xfrm>
              <a:off x="1727200" y="5649838"/>
              <a:ext cx="2519363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Conector angulado 23"/>
            <p:cNvCxnSpPr/>
            <p:nvPr/>
          </p:nvCxnSpPr>
          <p:spPr bwMode="auto">
            <a:xfrm>
              <a:off x="1084263" y="5649839"/>
              <a:ext cx="642937" cy="158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 bwMode="auto">
            <a:xfrm flipV="1">
              <a:off x="1727200" y="5221214"/>
              <a:ext cx="928688" cy="428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 bwMode="auto">
            <a:xfrm rot="10800000">
              <a:off x="2632075" y="5221214"/>
              <a:ext cx="1011238" cy="428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/>
            <p:nvPr/>
          </p:nvCxnSpPr>
          <p:spPr bwMode="auto">
            <a:xfrm>
              <a:off x="3643313" y="5649839"/>
              <a:ext cx="642937" cy="158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17" name="CaixaDeTexto 36"/>
            <p:cNvSpPr txBox="1">
              <a:spLocks noChangeArrowheads="1"/>
            </p:cNvSpPr>
            <p:nvPr/>
          </p:nvSpPr>
          <p:spPr bwMode="auto">
            <a:xfrm>
              <a:off x="1412875" y="5060876"/>
              <a:ext cx="314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cxnSp>
          <p:nvCxnSpPr>
            <p:cNvPr id="8218" name="Conector reto 46"/>
            <p:cNvCxnSpPr>
              <a:cxnSpLocks noChangeShapeType="1"/>
              <a:endCxn id="8217" idx="3"/>
            </p:cNvCxnSpPr>
            <p:nvPr/>
          </p:nvCxnSpPr>
          <p:spPr bwMode="auto">
            <a:xfrm rot="10800000" flipV="1">
              <a:off x="1727200" y="5221213"/>
              <a:ext cx="857250" cy="7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Conector reto 48"/>
            <p:cNvCxnSpPr>
              <a:cxnSpLocks noChangeShapeType="1"/>
            </p:cNvCxnSpPr>
            <p:nvPr/>
          </p:nvCxnSpPr>
          <p:spPr bwMode="auto">
            <a:xfrm rot="5400000">
              <a:off x="2440781" y="5436320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0" name="CaixaDeTexto 49"/>
            <p:cNvSpPr txBox="1">
              <a:spLocks noChangeArrowheads="1"/>
            </p:cNvSpPr>
            <p:nvPr/>
          </p:nvSpPr>
          <p:spPr bwMode="auto">
            <a:xfrm>
              <a:off x="2513013" y="5649838"/>
              <a:ext cx="314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8221" name="CaixaDeTexto 50"/>
            <p:cNvSpPr txBox="1">
              <a:spLocks noChangeArrowheads="1"/>
            </p:cNvSpPr>
            <p:nvPr/>
          </p:nvSpPr>
          <p:spPr bwMode="auto">
            <a:xfrm>
              <a:off x="3460750" y="5649838"/>
              <a:ext cx="314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16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</a:p>
          </p:txBody>
        </p:sp>
      </p:grpSp>
      <p:sp>
        <p:nvSpPr>
          <p:cNvPr id="8209" name="Rectangle 3"/>
          <p:cNvSpPr>
            <a:spLocks noChangeArrowheads="1"/>
          </p:cNvSpPr>
          <p:nvPr/>
        </p:nvSpPr>
        <p:spPr bwMode="auto">
          <a:xfrm>
            <a:off x="5364163" y="4052888"/>
            <a:ext cx="26368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float y = 1/3.0, yi, e = 0.001;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scanf("%f", &amp;yi);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printf("y = %f  yi = %f \n", y, yi);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printf("|y-yi| = %f \n", fabs(y-yi));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printf("y==yi? %d \n", fabs(y-yi)&lt;e);</a:t>
            </a:r>
          </a:p>
          <a:p>
            <a:endParaRPr lang="pt-BR" alt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  return 0;</a:t>
            </a:r>
          </a:p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210" name="Retângulo 4"/>
          <p:cNvSpPr>
            <a:spLocks noChangeArrowheads="1"/>
          </p:cNvSpPr>
          <p:nvPr/>
        </p:nvSpPr>
        <p:spPr bwMode="auto">
          <a:xfrm>
            <a:off x="4716463" y="4052888"/>
            <a:ext cx="541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1200">
                <a:latin typeface="Arial" panose="020B0604020202020204" pitchFamily="34" charset="0"/>
                <a:cs typeface="Arial" panose="020B0604020202020204" pitchFamily="34" charset="0"/>
              </a:rPr>
              <a:t>Dica: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6C2D275-C34D-4687-8DBC-A4091BCF564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922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92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0" name="Group 40"/>
          <p:cNvGraphicFramePr>
            <a:graphicFrameLocks noGrp="1"/>
          </p:cNvGraphicFramePr>
          <p:nvPr/>
        </p:nvGraphicFramePr>
        <p:xfrm>
          <a:off x="1000125" y="1989138"/>
          <a:ext cx="7000875" cy="28352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527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4a: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Uma lanchonete tem três tipos de lanche: (a) Completo; (b) Econômico; e (c) Super-econômico. A tabela a seguir mostra a composição e o preço de cada item do lanche. Escreva um programa em C que mostra um menu ao usuário, apresentando as opções de lanche. Ao digitar a opção desejada o programa deve calcular o preço total a partir dos preços individuais dos itens (utilizar switch...case).</a:t>
                      </a:r>
                    </a:p>
                    <a:p>
                      <a:pPr algn="just"/>
                      <a:endParaRPr kumimoji="0" lang="pt-B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Problema 4b:</a:t>
                      </a:r>
                      <a:r>
                        <a:rPr kumimoji="0" lang="pt-B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Verdana" pitchFamily="34" charset="0"/>
                          <a:cs typeface="Arial" pitchFamily="34" charset="0"/>
                        </a:rPr>
                        <a:t>Escreva a solução para o problema 4a utilizando a linguagem Python.</a:t>
                      </a:r>
                      <a:endParaRPr kumimoji="0" lang="pt-PT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Verdana" pitchFamily="34" charset="0"/>
                        <a:cs typeface="Arial" pitchFamily="34" charset="0"/>
                      </a:endParaRPr>
                    </a:p>
                  </a:txBody>
                  <a:tcPr marL="91439" marR="91439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25/03/2016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4CF5964-CD92-449E-B23F-C1F49A48442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4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3" name="Text Box 2052"/>
          <p:cNvSpPr txBox="1">
            <a:spLocks noChangeArrowheads="1"/>
          </p:cNvSpPr>
          <p:nvPr/>
        </p:nvSpPr>
        <p:spPr bwMode="auto">
          <a:xfrm>
            <a:off x="990600" y="1357313"/>
            <a:ext cx="722471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Alternativas</a:t>
            </a:r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85800" y="2493963"/>
          <a:ext cx="7772400" cy="25415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39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Lanche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Itens</a:t>
                      </a: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6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Completo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Bacon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(R$ 0,60)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ovo frito (R$ 0,70), queijo, queijo extra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(R$ 0,25)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pt-BR" sz="1400" kern="1200" baseline="0" dirty="0" err="1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hambúrguer extra (R$ 1,50), alface, tomate e pão.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564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Econômico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Queijo (R$ 0,50),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alface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tomate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(R$ 0,50)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, </a:t>
                      </a:r>
                      <a:r>
                        <a:rPr lang="pt-BR" sz="14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pão.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0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Super-econômico</a:t>
                      </a: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Hamburger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(R$ 1,50)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e pão (R$ 0,5).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10486</TotalTime>
  <Words>482</Words>
  <Application>Microsoft Office PowerPoint</Application>
  <PresentationFormat>Apresentação na tela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Times New Roman</vt:lpstr>
      <vt:lpstr>Arial</vt:lpstr>
      <vt:lpstr>Verdana</vt:lpstr>
      <vt:lpstr>Wingdings</vt:lpstr>
      <vt:lpstr>Courier New</vt:lpstr>
      <vt:lpstr>ＭＳ Ｐゴシック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1639</cp:revision>
  <cp:lastPrinted>2016-03-25T01:37:55Z</cp:lastPrinted>
  <dcterms:created xsi:type="dcterms:W3CDTF">2002-12-12T12:34:29Z</dcterms:created>
  <dcterms:modified xsi:type="dcterms:W3CDTF">2016-03-25T03:23:24Z</dcterms:modified>
</cp:coreProperties>
</file>