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62" r:id="rId2"/>
    <p:sldId id="601" r:id="rId3"/>
    <p:sldId id="714" r:id="rId4"/>
    <p:sldId id="763" r:id="rId5"/>
    <p:sldId id="754" r:id="rId6"/>
    <p:sldId id="755" r:id="rId7"/>
    <p:sldId id="756" r:id="rId8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C0C0C0"/>
    <a:srgbClr val="EAEAEA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fld id="{2A77E725-5BAF-49B3-B063-8DBAEF7AC7A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50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375" y="4862513"/>
            <a:ext cx="520731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fld id="{8F16A58B-202D-4AA7-A1F1-28F3751A0F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17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7CBD1-C9BF-455B-AA12-B8FEF6B7A142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A8B34-3CA4-4420-B135-544DCDDCC90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3F82-C406-42B7-A88E-E7B569748CD8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9DFF0-9B65-4417-9BF1-76DA85E05D8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F33B-C263-4BBA-AA77-EAEE39FC3C10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BAD50-E674-458A-A979-B33E4E3DE5B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18AFA-5E0B-4547-8EDD-2DD4CA0A39D5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E1BE5-F830-4A54-9358-8AB991D39EC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2BD-4D13-4741-8B76-0734ADA95D9E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C08A6-F824-4F02-BA1F-D6261C323DC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8A5D10C6-C2E2-4070-AA8D-3F882D301E7E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fld id="{CCE71DEC-445C-403D-845A-DCAA8066C01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3" y="231775"/>
            <a:ext cx="5277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8656" y="1044575"/>
            <a:ext cx="7786688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57346" name="Picture 2" descr="AllWeA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346" y="1484313"/>
            <a:ext cx="3455988" cy="393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Módulo 12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Projetos no </a:t>
            </a:r>
            <a:r>
              <a:rPr lang="pt-BR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Code</a:t>
            </a: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::</a:t>
            </a:r>
            <a:r>
              <a:rPr lang="pt-BR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Blocks</a:t>
            </a:r>
            <a:endParaRPr lang="pt-BR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62B6-3CE4-480B-9173-A3CDAB2B0CA4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Projetos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6337318" cy="441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ector de seta reta 10"/>
          <p:cNvCxnSpPr/>
          <p:nvPr/>
        </p:nvCxnSpPr>
        <p:spPr bwMode="auto">
          <a:xfrm rot="16200000" flipH="1">
            <a:off x="1464447" y="3107529"/>
            <a:ext cx="785818" cy="5715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62B6-3CE4-480B-9173-A3CDAB2B0CA4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Projetos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21136"/>
            <a:ext cx="6123004" cy="426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28E9-BD2F-410D-977F-2C61BE98FBC2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440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Os arquivos </a:t>
            </a:r>
            <a:r>
              <a:rPr lang="pt-BR" altLang="pt-BR" sz="1800" b="1" i="1" dirty="0" err="1">
                <a:latin typeface="Verdana" pitchFamily="34" charset="0"/>
                <a:cs typeface="Times New Roman" pitchFamily="18" charset="0"/>
              </a:rPr>
              <a:t>funcoes</a:t>
            </a:r>
            <a:r>
              <a:rPr lang="pt-BR" altLang="pt-BR" sz="1800" b="1" i="1" dirty="0">
                <a:latin typeface="Verdana" pitchFamily="34" charset="0"/>
                <a:cs typeface="Times New Roman" pitchFamily="18" charset="0"/>
              </a:rPr>
              <a:t>.c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altLang="pt-BR" sz="1800" b="1" i="1" dirty="0" err="1">
                <a:latin typeface="Verdana" pitchFamily="34" charset="0"/>
                <a:cs typeface="Times New Roman" pitchFamily="18" charset="0"/>
              </a:rPr>
              <a:t>funcoes</a:t>
            </a:r>
            <a:r>
              <a:rPr lang="pt-BR" altLang="pt-BR" sz="1800" b="1" i="1" dirty="0">
                <a:latin typeface="Verdana" pitchFamily="34" charset="0"/>
                <a:cs typeface="Times New Roman" pitchFamily="18" charset="0"/>
              </a:rPr>
              <a:t>.h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,  podem incluir várias funções.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b="1" dirty="0" err="1">
                <a:latin typeface="Verdana" pitchFamily="34" charset="0"/>
                <a:cs typeface="Times New Roman" pitchFamily="18" charset="0"/>
              </a:rPr>
              <a:t>funcoes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.h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float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potencia(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float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, 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);</a:t>
            </a:r>
          </a:p>
          <a:p>
            <a:pPr lvl="1" algn="just" eaLnBrk="1" hangingPunct="1"/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fatorial(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);</a:t>
            </a:r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Projetos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DEE-18E9-40AE-BF2D-D598BCBDC46D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450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b="1" dirty="0" err="1">
                <a:latin typeface="Verdana" pitchFamily="34" charset="0"/>
                <a:cs typeface="Times New Roman" pitchFamily="18" charset="0"/>
              </a:rPr>
              <a:t>funcoes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.c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float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potencia(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float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x, 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n){</a:t>
            </a:r>
          </a:p>
          <a:p>
            <a:pPr lvl="1" algn="just" eaLnBrk="1" hangingPunct="1"/>
            <a:endParaRPr lang="pt-BR" altLang="pt-BR" sz="18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float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altLang="pt-BR" sz="18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pot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= 1;</a:t>
            </a: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i;    </a:t>
            </a: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lang="pt-BR" altLang="pt-BR" sz="1800" b="1" u="sng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for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(i=0; i&lt;n; i++) </a:t>
            </a:r>
            <a:r>
              <a:rPr lang="pt-BR" altLang="pt-BR" sz="18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pot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lang="pt-BR" altLang="pt-BR" sz="18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pot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*x;</a:t>
            </a: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return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altLang="pt-BR" sz="18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pot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}</a:t>
            </a:r>
          </a:p>
          <a:p>
            <a:pPr lvl="1" algn="just" eaLnBrk="1" hangingPunct="1"/>
            <a:endParaRPr lang="pt-BR" altLang="pt-BR" sz="18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/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fatorial(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n){</a:t>
            </a:r>
          </a:p>
          <a:p>
            <a:pPr lvl="1" algn="just" eaLnBrk="1" hangingPunct="1"/>
            <a:endParaRPr lang="pt-BR" altLang="pt-BR" sz="18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altLang="pt-BR" sz="18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= 1, i;</a:t>
            </a:r>
          </a:p>
          <a:p>
            <a:pPr lvl="1" algn="just" eaLnBrk="1" hangingPunct="1"/>
            <a:endParaRPr lang="pt-BR" altLang="pt-BR" sz="18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lang="pt-BR" altLang="pt-BR" sz="1800" b="1" u="sng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for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(i=1; i&lt;=n; i++) </a:t>
            </a:r>
            <a:r>
              <a:rPr lang="pt-BR" altLang="pt-BR" sz="18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lang="pt-BR" altLang="pt-BR" sz="18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*i;</a:t>
            </a: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lang="pt-BR" altLang="pt-BR" sz="18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return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altLang="pt-BR" sz="18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fat</a:t>
            </a:r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lvl="1" algn="just" eaLnBrk="1" hangingPunct="1"/>
            <a:r>
              <a:rPr lang="pt-BR" altLang="pt-BR" sz="18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Projetos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F313-215F-488E-A1B7-2F63E142ED22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460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b="1" dirty="0" err="1">
                <a:latin typeface="Verdana" pitchFamily="34" charset="0"/>
                <a:cs typeface="Times New Roman" pitchFamily="18" charset="0"/>
              </a:rPr>
              <a:t>main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.c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#include &lt;</a:t>
            </a:r>
            <a:r>
              <a:rPr lang="pt-BR" altLang="pt-BR" sz="16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stdio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.h&gt;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#include &lt;</a:t>
            </a:r>
            <a:r>
              <a:rPr lang="pt-BR" altLang="pt-BR" sz="16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stdlib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.h&gt;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#include "</a:t>
            </a:r>
            <a:r>
              <a:rPr lang="pt-BR" altLang="pt-BR" sz="16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funcoes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.h"</a:t>
            </a:r>
          </a:p>
          <a:p>
            <a:pPr lvl="1" algn="just" eaLnBrk="1" hangingPunct="1"/>
            <a:endParaRPr lang="pt-BR" alt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/>
            <a:r>
              <a:rPr lang="pt-BR" altLang="pt-BR" sz="16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altLang="pt-BR" sz="16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main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pt-BR" altLang="pt-BR" sz="16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altLang="pt-BR" sz="16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argc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, </a:t>
            </a:r>
            <a:r>
              <a:rPr lang="pt-BR" altLang="pt-BR" sz="16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char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*</a:t>
            </a:r>
            <a:r>
              <a:rPr lang="pt-BR" altLang="pt-BR" sz="16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argv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{      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pt-BR" altLang="pt-BR" sz="16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float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resultado;</a:t>
            </a:r>
          </a:p>
          <a:p>
            <a:pPr lvl="1" algn="just" eaLnBrk="1" hangingPunct="1"/>
            <a:endParaRPr lang="pt-BR" alt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 resultado = potencia(5,2);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pt-BR" altLang="pt-BR" sz="16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printf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("%f \n", resultado);    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 resultado = fatorial(5);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pt-BR" altLang="pt-BR" sz="16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printf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("%f \n", resultado);</a:t>
            </a:r>
          </a:p>
          <a:p>
            <a:pPr lvl="1" algn="just" eaLnBrk="1" hangingPunct="1"/>
            <a:endParaRPr lang="pt-BR" alt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pt-BR" altLang="pt-BR" sz="1600" b="1" u="sng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system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("PAUSE");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pt-BR" altLang="pt-BR" sz="1600" b="1" u="sng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return</a:t>
            </a:r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0;   </a:t>
            </a:r>
          </a:p>
          <a:p>
            <a:pPr lvl="1" algn="just" eaLnBrk="1" hangingPunct="1"/>
            <a:r>
              <a:rPr lang="pt-BR" alt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}</a:t>
            </a:r>
          </a:p>
          <a:p>
            <a:pPr lvl="1" algn="just" eaLnBrk="1" hangingPunct="1"/>
            <a:endParaRPr lang="pt-BR" alt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Projetos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14488</TotalTime>
  <Words>138</Words>
  <Application>Microsoft Office PowerPoint</Application>
  <PresentationFormat>Apresentação na tela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Courier New</vt:lpstr>
      <vt:lpstr>Times New Roman</vt:lpstr>
      <vt:lpstr>Verdana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1888</cp:revision>
  <cp:lastPrinted>2015-10-19T18:18:56Z</cp:lastPrinted>
  <dcterms:created xsi:type="dcterms:W3CDTF">2002-12-12T12:34:29Z</dcterms:created>
  <dcterms:modified xsi:type="dcterms:W3CDTF">2016-07-29T16:51:12Z</dcterms:modified>
</cp:coreProperties>
</file>