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790" r:id="rId2"/>
    <p:sldId id="734" r:id="rId3"/>
    <p:sldId id="736" r:id="rId4"/>
    <p:sldId id="737" r:id="rId5"/>
    <p:sldId id="738" r:id="rId6"/>
    <p:sldId id="739" r:id="rId7"/>
    <p:sldId id="740" r:id="rId8"/>
    <p:sldId id="741" r:id="rId9"/>
    <p:sldId id="742" r:id="rId10"/>
    <p:sldId id="788" r:id="rId11"/>
    <p:sldId id="758" r:id="rId12"/>
    <p:sldId id="759" r:id="rId13"/>
    <p:sldId id="760" r:id="rId14"/>
    <p:sldId id="761" r:id="rId15"/>
    <p:sldId id="762" r:id="rId16"/>
    <p:sldId id="763" r:id="rId17"/>
    <p:sldId id="764" r:id="rId18"/>
    <p:sldId id="765" r:id="rId19"/>
    <p:sldId id="766" r:id="rId20"/>
    <p:sldId id="767" r:id="rId21"/>
    <p:sldId id="768" r:id="rId22"/>
    <p:sldId id="769" r:id="rId23"/>
    <p:sldId id="770" r:id="rId24"/>
    <p:sldId id="771" r:id="rId25"/>
    <p:sldId id="772" r:id="rId26"/>
    <p:sldId id="773" r:id="rId27"/>
    <p:sldId id="774" r:id="rId28"/>
    <p:sldId id="775" r:id="rId29"/>
    <p:sldId id="776" r:id="rId30"/>
    <p:sldId id="777" r:id="rId31"/>
    <p:sldId id="778" r:id="rId32"/>
    <p:sldId id="779" r:id="rId33"/>
    <p:sldId id="780" r:id="rId34"/>
    <p:sldId id="781" r:id="rId35"/>
    <p:sldId id="782" r:id="rId36"/>
    <p:sldId id="783" r:id="rId37"/>
    <p:sldId id="784" r:id="rId38"/>
    <p:sldId id="785" r:id="rId39"/>
    <p:sldId id="786" r:id="rId40"/>
    <p:sldId id="787" r:id="rId41"/>
    <p:sldId id="743" r:id="rId42"/>
    <p:sldId id="744" r:id="rId43"/>
    <p:sldId id="789" r:id="rId44"/>
    <p:sldId id="745" r:id="rId45"/>
    <p:sldId id="748" r:id="rId46"/>
    <p:sldId id="752" r:id="rId47"/>
    <p:sldId id="749" r:id="rId48"/>
    <p:sldId id="751" r:id="rId49"/>
    <p:sldId id="747" r:id="rId50"/>
    <p:sldId id="753" r:id="rId51"/>
    <p:sldId id="755" r:id="rId52"/>
    <p:sldId id="756" r:id="rId53"/>
    <p:sldId id="757" r:id="rId54"/>
    <p:sldId id="754" r:id="rId55"/>
  </p:sldIdLst>
  <p:sldSz cx="9144000" cy="6858000" type="screen4x3"/>
  <p:notesSz cx="7104063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CEF"/>
    <a:srgbClr val="EAEAEA"/>
    <a:srgbClr val="DCDCDC"/>
    <a:srgbClr val="0000CC"/>
    <a:srgbClr val="C0C0C0"/>
    <a:srgbClr val="000000"/>
    <a:srgbClr val="800000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15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7C303919-604B-43E1-B313-87B568F9FE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8393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8587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DDBA3517-1AA7-4275-B437-8982559895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8131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F5F29-FAF7-41A4-9FE8-F09D663C563A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DE334-0CDA-49AA-9535-16DCD31A8EE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900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ECB27-B5E0-4E1A-9C1A-ABC19690D1AD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70E67-5824-4003-9B83-963A2924D0F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3923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DDB37-10A0-4419-826F-46B610058B95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C9DDB-22F4-432A-B00D-F834818AACF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279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7F396-28E8-41A4-B6F6-948C67699122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92A28-7B83-40B5-AEB5-20D80952B73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258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2C5FA-695D-4A94-8421-4A4857009EB1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1280-D0B3-4E9A-BB02-F83FF19A64F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054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49A0F1AB-C9CC-419E-8FD0-76A1CD6D7E89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31EDD23-DB6E-4088-B681-20CF00FC428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3"/>
            <a:ext cx="32099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http://upload.wikimedia.org/wikipedia/en/3/30/Digital_Montage_Number_2_by_Nick_Gent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484313"/>
            <a:ext cx="3455988" cy="394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7863" y="1044575"/>
            <a:ext cx="7788275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9649AB0-6E44-4D64-81C6-737B3E7A704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1331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BubbleSort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implementação desse algoritmo fica como exercício para o aluno.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7B76775-7B79-4A36-B2B6-992236006AF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QuickSort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este método parte do princípio de que é mais rápido ordenar dois vetores com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n/2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elementos cada um, do que um com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elementos (conceito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dividir para conquistar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primeiro passo é dividir o vetor original.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Esse procedimento é denominado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particionamento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Deve-se escolher uma das posições do vetor a qual é denominada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pivô: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V[i].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9B7F2C6-47BB-445E-8FF6-33790C1E6E0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Uma vez escolhido o pivô, os elementos do vetor são movimentados de forma que: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subvetor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à esquerda do pivô contenha somente os elementos cujos valores são menores que o pivô; e </a:t>
            </a: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subvetor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da direita contenha valores maiores ou iguais ao valor do pivô.</a:t>
            </a:r>
          </a:p>
          <a:p>
            <a:pPr lvl="2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V[0],..., V[i-1],  V[i],   V[i+1],..., V[n-1]</a:t>
            </a: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procedimento é repetido em cada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subvetor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até que o vetor todo esteja ordenado.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Existem várias formas de se escolher o pivô. Vamos escolher o valor do meio do (sub)vetor.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7805925-194F-4D5E-BB93-8B1E26D8476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Algoritmo: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800100" lvl="1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 pivô é escolhido no meio do vetor. O elemento é colocado numa variável auxiliar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pivo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;</a:t>
            </a:r>
          </a:p>
          <a:p>
            <a:pPr marL="800100" lvl="1" indent="-342900" algn="just" eaLnBrk="1" hangingPunct="1">
              <a:buFont typeface="+mj-lt"/>
              <a:buAutoNum type="alphaLcParenR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800100" lvl="1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São iniciadas duas variáveis auxiliares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= inicio e  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j =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fim;</a:t>
            </a:r>
          </a:p>
          <a:p>
            <a:pPr marL="800100" lvl="1" indent="-342900" algn="just" eaLnBrk="1" hangingPunct="1">
              <a:buFont typeface="+mj-lt"/>
              <a:buAutoNum type="alphaLcParenR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800100" lvl="1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 vetor é percorrido do inicio até que se encontre um V[i] &gt;=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pivo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(i é incrementado no processo).</a:t>
            </a:r>
          </a:p>
          <a:p>
            <a:pPr marL="800100" lvl="1" indent="-342900" algn="just" eaLnBrk="1" hangingPunct="1">
              <a:buFont typeface="+mj-lt"/>
              <a:buAutoNum type="alphaLcParenR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800100" lvl="1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 vetor é percorrido a partir do fim até que se encontre um V[j] &lt;=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pivo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(j é decrementado no processo).</a:t>
            </a:r>
          </a:p>
          <a:p>
            <a:pPr marL="800100" lvl="1" indent="-342900" algn="just" eaLnBrk="1" hangingPunct="1">
              <a:buFont typeface="+mj-lt"/>
              <a:buAutoNum type="alphaLcParenR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800100" lvl="1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V[i] e V[j] são trocados; i é incrementado de 1 e j é decrementado de 1.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D3287C9-8F2D-4604-8C8E-1ED726A1D21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Algoritmo:</a:t>
            </a:r>
          </a:p>
          <a:p>
            <a:pPr marL="800100" lvl="1" indent="-34290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800100" lvl="1" indent="-342900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f) O processo é repetido até que i e j se cruzem em algum ponto do vetor (ou seja, i&gt;j).</a:t>
            </a:r>
          </a:p>
          <a:p>
            <a:pPr marL="800100" lvl="1" indent="-34290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800100" lvl="1" indent="-342900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g) Quando são obtidos os dois segmentos do vetor por meio do processo de partição, realiza-se a ordenação de cada um deles de forma recursiva.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9352D80-AF0F-4BCC-B3BC-D4CFA99411A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18438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18439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18440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18441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18442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18443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18444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18445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18446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18447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18448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18449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18450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18451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18452" name="CaixaDeTexto 42"/>
          <p:cNvSpPr txBox="1">
            <a:spLocks noChangeArrowheads="1"/>
          </p:cNvSpPr>
          <p:nvPr/>
        </p:nvSpPr>
        <p:spPr bwMode="auto">
          <a:xfrm>
            <a:off x="8088313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18453" name="CaixaDeTexto 43"/>
          <p:cNvSpPr txBox="1">
            <a:spLocks noChangeArrowheads="1"/>
          </p:cNvSpPr>
          <p:nvPr/>
        </p:nvSpPr>
        <p:spPr bwMode="auto">
          <a:xfrm>
            <a:off x="1158875" y="3071813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sp>
        <p:nvSpPr>
          <p:cNvPr id="18454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18455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18456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18457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while (i &lt; j)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while(pivo &gt; vec[i]) i++;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while(pivo &lt; vec[j]) j--;</a:t>
            </a:r>
          </a:p>
        </p:txBody>
      </p:sp>
      <p:cxnSp>
        <p:nvCxnSpPr>
          <p:cNvPr id="50" name="Conector de seta reta 49"/>
          <p:cNvCxnSpPr>
            <a:endCxn id="18453" idx="3"/>
          </p:cNvCxnSpPr>
          <p:nvPr/>
        </p:nvCxnSpPr>
        <p:spPr bwMode="auto">
          <a:xfrm rot="10800000">
            <a:off x="1428750" y="3302000"/>
            <a:ext cx="2357438" cy="412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endCxn id="18452" idx="1"/>
          </p:cNvCxnSpPr>
          <p:nvPr/>
        </p:nvCxnSpPr>
        <p:spPr bwMode="auto">
          <a:xfrm flipV="1">
            <a:off x="3786188" y="3230563"/>
            <a:ext cx="4302125" cy="484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9A2555A-9196-42EE-9133-12CB60DFB78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19462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19463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19464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19465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19466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19467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19468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19469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19470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19471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19472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19473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19474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19475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19476" name="CaixaDeTexto 42"/>
          <p:cNvSpPr txBox="1">
            <a:spLocks noChangeArrowheads="1"/>
          </p:cNvSpPr>
          <p:nvPr/>
        </p:nvSpPr>
        <p:spPr bwMode="auto">
          <a:xfrm>
            <a:off x="8088313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19477" name="CaixaDeTexto 43"/>
          <p:cNvSpPr txBox="1">
            <a:spLocks noChangeArrowheads="1"/>
          </p:cNvSpPr>
          <p:nvPr/>
        </p:nvSpPr>
        <p:spPr bwMode="auto">
          <a:xfrm>
            <a:off x="2944813" y="3071813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sp>
        <p:nvSpPr>
          <p:cNvPr id="19478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19479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19480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19481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while (i &lt; j) {</a:t>
            </a:r>
          </a:p>
          <a:p>
            <a:pPr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while(pivo &gt; vec[i]) i++;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while(pivo &lt; vec[j]) j--;</a:t>
            </a:r>
          </a:p>
        </p:txBody>
      </p:sp>
      <p:cxnSp>
        <p:nvCxnSpPr>
          <p:cNvPr id="40" name="Conector de seta reta 39"/>
          <p:cNvCxnSpPr>
            <a:endCxn id="19477" idx="2"/>
          </p:cNvCxnSpPr>
          <p:nvPr/>
        </p:nvCxnSpPr>
        <p:spPr bwMode="auto">
          <a:xfrm rot="16200000" flipV="1">
            <a:off x="2949575" y="3663950"/>
            <a:ext cx="681038" cy="420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B8BF68B-D7B7-4042-BC5C-EBBC985B703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20486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20487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20488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0489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20490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0491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20492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20493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20494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20495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20496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20497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20498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20499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20500" name="CaixaDeTexto 42"/>
          <p:cNvSpPr txBox="1">
            <a:spLocks noChangeArrowheads="1"/>
          </p:cNvSpPr>
          <p:nvPr/>
        </p:nvSpPr>
        <p:spPr bwMode="auto">
          <a:xfrm>
            <a:off x="8088313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20501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0502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20503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20504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while (i &lt; j) {</a:t>
            </a:r>
          </a:p>
          <a:p>
            <a:pPr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while(pivo &gt; vec[i]) i++;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while(pivo &lt; vec[j]) j--;</a:t>
            </a:r>
          </a:p>
        </p:txBody>
      </p:sp>
      <p:cxnSp>
        <p:nvCxnSpPr>
          <p:cNvPr id="50" name="Conector de seta reta 49"/>
          <p:cNvCxnSpPr>
            <a:endCxn id="20500" idx="2"/>
          </p:cNvCxnSpPr>
          <p:nvPr/>
        </p:nvCxnSpPr>
        <p:spPr bwMode="auto">
          <a:xfrm flipV="1">
            <a:off x="7000875" y="3462338"/>
            <a:ext cx="1222375" cy="11096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06" name="CaixaDeTexto 38"/>
          <p:cNvSpPr txBox="1">
            <a:spLocks noChangeArrowheads="1"/>
          </p:cNvSpPr>
          <p:nvPr/>
        </p:nvSpPr>
        <p:spPr bwMode="auto">
          <a:xfrm>
            <a:off x="2944813" y="3071813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5F3A51F-A993-4DB7-AE92-7FAB7E6FB82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21510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21511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21512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1513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b="1"/>
              <a:t>83</a:t>
            </a:r>
          </a:p>
        </p:txBody>
      </p:sp>
      <p:sp>
        <p:nvSpPr>
          <p:cNvPr id="21514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1515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21516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21517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21518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21519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21520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21521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21522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b="1"/>
              <a:t>26</a:t>
            </a:r>
          </a:p>
        </p:txBody>
      </p:sp>
      <p:sp>
        <p:nvSpPr>
          <p:cNvPr id="21523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21524" name="CaixaDeTexto 42"/>
          <p:cNvSpPr txBox="1">
            <a:spLocks noChangeArrowheads="1"/>
          </p:cNvSpPr>
          <p:nvPr/>
        </p:nvSpPr>
        <p:spPr bwMode="auto">
          <a:xfrm>
            <a:off x="8088313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21525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1526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21527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21528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if (i&lt;=j)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t = vec[i];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vec[i] = vec[j];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vec[j] = t;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i++;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j--;   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 // fim do while     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29" name="CaixaDeTexto 38"/>
          <p:cNvSpPr txBox="1">
            <a:spLocks noChangeArrowheads="1"/>
          </p:cNvSpPr>
          <p:nvPr/>
        </p:nvSpPr>
        <p:spPr bwMode="auto">
          <a:xfrm>
            <a:off x="2944813" y="3071813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1" name="Conector de seta reta 40"/>
          <p:cNvCxnSpPr/>
          <p:nvPr/>
        </p:nvCxnSpPr>
        <p:spPr bwMode="auto">
          <a:xfrm rot="16200000" flipV="1">
            <a:off x="3286125" y="3429000"/>
            <a:ext cx="214313" cy="2143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endCxn id="21524" idx="1"/>
          </p:cNvCxnSpPr>
          <p:nvPr/>
        </p:nvCxnSpPr>
        <p:spPr bwMode="auto">
          <a:xfrm flipV="1">
            <a:off x="3500438" y="3230563"/>
            <a:ext cx="4587875" cy="412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D683D30-4673-49EE-9194-3675DC115CA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22534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22535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22536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2537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b="1"/>
              <a:t>26</a:t>
            </a:r>
          </a:p>
        </p:txBody>
      </p:sp>
      <p:sp>
        <p:nvSpPr>
          <p:cNvPr id="22538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2539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22540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22541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22542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22543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22544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22545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22546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b="1"/>
              <a:t>83</a:t>
            </a:r>
          </a:p>
        </p:txBody>
      </p:sp>
      <p:sp>
        <p:nvSpPr>
          <p:cNvPr id="22547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22548" name="CaixaDeTexto 42"/>
          <p:cNvSpPr txBox="1">
            <a:spLocks noChangeArrowheads="1"/>
          </p:cNvSpPr>
          <p:nvPr/>
        </p:nvSpPr>
        <p:spPr bwMode="auto">
          <a:xfrm>
            <a:off x="8088313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22549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2550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22551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22552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if (i&lt;=j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t = vec[i];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vec[i] = vec[j];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vec[j] = t;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i++;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j--;   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 // fim do while   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53" name="CaixaDeTexto 38"/>
          <p:cNvSpPr txBox="1">
            <a:spLocks noChangeArrowheads="1"/>
          </p:cNvSpPr>
          <p:nvPr/>
        </p:nvSpPr>
        <p:spPr bwMode="auto">
          <a:xfrm>
            <a:off x="2944813" y="3071813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0" name="Conector de seta reta 39"/>
          <p:cNvCxnSpPr>
            <a:endCxn id="22537" idx="2"/>
          </p:cNvCxnSpPr>
          <p:nvPr/>
        </p:nvCxnSpPr>
        <p:spPr bwMode="auto">
          <a:xfrm rot="10800000">
            <a:off x="3071813" y="3000375"/>
            <a:ext cx="1928812" cy="928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22548" idx="0"/>
          </p:cNvCxnSpPr>
          <p:nvPr/>
        </p:nvCxnSpPr>
        <p:spPr bwMode="auto">
          <a:xfrm flipV="1">
            <a:off x="5000625" y="3000375"/>
            <a:ext cx="3222625" cy="928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Classificação e Pesquisa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2295743-AF24-423F-AD57-373BC1D781E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23558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23559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23560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3561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23562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3563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23564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23565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23566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23567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23568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23569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23570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23571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23572" name="CaixaDeTexto 42"/>
          <p:cNvSpPr txBox="1">
            <a:spLocks noChangeArrowheads="1"/>
          </p:cNvSpPr>
          <p:nvPr/>
        </p:nvSpPr>
        <p:spPr bwMode="auto">
          <a:xfrm>
            <a:off x="7572375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23573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74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23575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23576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if (i&lt;=j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t = vec[i];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vec[i] = vec[j];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vec[j] = t;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i++;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j--;   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}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 // fim do while  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77" name="CaixaDeTexto 38"/>
          <p:cNvSpPr txBox="1">
            <a:spLocks noChangeArrowheads="1"/>
          </p:cNvSpPr>
          <p:nvPr/>
        </p:nvSpPr>
        <p:spPr bwMode="auto">
          <a:xfrm>
            <a:off x="3516313" y="3071813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4" name="Conector de seta reta 43"/>
          <p:cNvCxnSpPr>
            <a:endCxn id="23577" idx="2"/>
          </p:cNvCxnSpPr>
          <p:nvPr/>
        </p:nvCxnSpPr>
        <p:spPr bwMode="auto">
          <a:xfrm rot="16200000" flipV="1">
            <a:off x="3056731" y="4128294"/>
            <a:ext cx="1395413" cy="2063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endCxn id="23572" idx="2"/>
          </p:cNvCxnSpPr>
          <p:nvPr/>
        </p:nvCxnSpPr>
        <p:spPr bwMode="auto">
          <a:xfrm flipV="1">
            <a:off x="4572000" y="3462338"/>
            <a:ext cx="3135313" cy="1752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1E68300-2D69-4A20-81BE-A26CEA77210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24582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24583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24584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4585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24586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4587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24588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24589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24590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24591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24592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24593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24594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24595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24596" name="CaixaDeTexto 42"/>
          <p:cNvSpPr txBox="1">
            <a:spLocks noChangeArrowheads="1"/>
          </p:cNvSpPr>
          <p:nvPr/>
        </p:nvSpPr>
        <p:spPr bwMode="auto">
          <a:xfrm>
            <a:off x="7572375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24597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4598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24599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24600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while (i &lt; j)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while(pivo &gt; vec[i]) i++;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while(pivo &lt; vec[j]) j--;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601" name="CaixaDeTexto 38"/>
          <p:cNvSpPr txBox="1">
            <a:spLocks noChangeArrowheads="1"/>
          </p:cNvSpPr>
          <p:nvPr/>
        </p:nvSpPr>
        <p:spPr bwMode="auto">
          <a:xfrm>
            <a:off x="3516313" y="3071813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0" name="Conector de seta reta 39"/>
          <p:cNvCxnSpPr>
            <a:endCxn id="24596" idx="1"/>
          </p:cNvCxnSpPr>
          <p:nvPr/>
        </p:nvCxnSpPr>
        <p:spPr bwMode="auto">
          <a:xfrm flipV="1">
            <a:off x="3786188" y="3230563"/>
            <a:ext cx="3786187" cy="484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24601" idx="2"/>
          </p:cNvCxnSpPr>
          <p:nvPr/>
        </p:nvCxnSpPr>
        <p:spPr bwMode="auto">
          <a:xfrm rot="16200000" flipV="1">
            <a:off x="3628231" y="3556794"/>
            <a:ext cx="180975" cy="13493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3543400-B0D3-4B83-A6B6-ABED6D42D16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25606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25607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25608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5609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25610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5611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25612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25613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25614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25615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25616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25617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25618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25619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25620" name="CaixaDeTexto 42"/>
          <p:cNvSpPr txBox="1">
            <a:spLocks noChangeArrowheads="1"/>
          </p:cNvSpPr>
          <p:nvPr/>
        </p:nvSpPr>
        <p:spPr bwMode="auto">
          <a:xfrm>
            <a:off x="7572375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25621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5622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25623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25624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while (i &lt; j) {</a:t>
            </a:r>
          </a:p>
          <a:p>
            <a:pPr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while(pivo &gt; vec[i]) i++;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while(pivo &lt; vec[j]) j--;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25" name="CaixaDeTexto 38"/>
          <p:cNvSpPr txBox="1">
            <a:spLocks noChangeArrowheads="1"/>
          </p:cNvSpPr>
          <p:nvPr/>
        </p:nvSpPr>
        <p:spPr bwMode="auto">
          <a:xfrm>
            <a:off x="4659313" y="3071813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1" name="Conector de seta reta 40"/>
          <p:cNvCxnSpPr>
            <a:endCxn id="25625" idx="2"/>
          </p:cNvCxnSpPr>
          <p:nvPr/>
        </p:nvCxnSpPr>
        <p:spPr bwMode="auto">
          <a:xfrm rot="16200000" flipV="1">
            <a:off x="4699794" y="3628231"/>
            <a:ext cx="681038" cy="4921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70FBD6F-46B9-4F11-93BB-25FBB874140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26630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26631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26632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6633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26634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6635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26636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26637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26638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26639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26640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26641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26642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26643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26644" name="CaixaDeTexto 42"/>
          <p:cNvSpPr txBox="1">
            <a:spLocks noChangeArrowheads="1"/>
          </p:cNvSpPr>
          <p:nvPr/>
        </p:nvSpPr>
        <p:spPr bwMode="auto">
          <a:xfrm>
            <a:off x="7572375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26645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6646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26647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26648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while (i &lt; j) {</a:t>
            </a:r>
          </a:p>
          <a:p>
            <a:pPr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while(pivo &gt; vec[i]) i++;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while(pivo &lt; vec[j]) j--;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49" name="CaixaDeTexto 38"/>
          <p:cNvSpPr txBox="1">
            <a:spLocks noChangeArrowheads="1"/>
          </p:cNvSpPr>
          <p:nvPr/>
        </p:nvSpPr>
        <p:spPr bwMode="auto">
          <a:xfrm>
            <a:off x="4659313" y="3071813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9" name="Conector de seta reta 48"/>
          <p:cNvCxnSpPr>
            <a:endCxn id="26644" idx="1"/>
          </p:cNvCxnSpPr>
          <p:nvPr/>
        </p:nvCxnSpPr>
        <p:spPr bwMode="auto">
          <a:xfrm rot="5400000" flipH="1" flipV="1">
            <a:off x="6544469" y="3544094"/>
            <a:ext cx="1341437" cy="7143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B069143-C2DD-4C8F-A264-4236D6EC8BE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27654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27655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27656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7657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27658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7659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27660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27661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27662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27663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27664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27665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27666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27667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27668" name="CaixaDeTexto 42"/>
          <p:cNvSpPr txBox="1">
            <a:spLocks noChangeArrowheads="1"/>
          </p:cNvSpPr>
          <p:nvPr/>
        </p:nvSpPr>
        <p:spPr bwMode="auto">
          <a:xfrm>
            <a:off x="7572375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27669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7670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27671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27672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if (i&lt;=j)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t = vec[i];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vec[i] = vec[j];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vec[j] = t;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i++;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j--;   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 // fim do while  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73" name="CaixaDeTexto 38"/>
          <p:cNvSpPr txBox="1">
            <a:spLocks noChangeArrowheads="1"/>
          </p:cNvSpPr>
          <p:nvPr/>
        </p:nvSpPr>
        <p:spPr bwMode="auto">
          <a:xfrm>
            <a:off x="4659313" y="3071813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9" name="Conector de seta reta 48"/>
          <p:cNvCxnSpPr>
            <a:endCxn id="27668" idx="1"/>
          </p:cNvCxnSpPr>
          <p:nvPr/>
        </p:nvCxnSpPr>
        <p:spPr bwMode="auto">
          <a:xfrm flipV="1">
            <a:off x="3500438" y="3230563"/>
            <a:ext cx="4071937" cy="484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27673" idx="1"/>
          </p:cNvCxnSpPr>
          <p:nvPr/>
        </p:nvCxnSpPr>
        <p:spPr bwMode="auto">
          <a:xfrm flipV="1">
            <a:off x="3500438" y="3302000"/>
            <a:ext cx="1158875" cy="396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4F4037D-F20E-475E-999A-E633E4F80D5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28678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28679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28680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8681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28682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8683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28684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28685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28686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28687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28688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28689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28690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28691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28692" name="CaixaDeTexto 42"/>
          <p:cNvSpPr txBox="1">
            <a:spLocks noChangeArrowheads="1"/>
          </p:cNvSpPr>
          <p:nvPr/>
        </p:nvSpPr>
        <p:spPr bwMode="auto">
          <a:xfrm>
            <a:off x="7572375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28693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8694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28695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28696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if (i&lt;=j) {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t = vec[i];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vec[i] = vec[j];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vec[j] = t;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i++;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j--;   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 // fim do while  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97" name="CaixaDeTexto 38"/>
          <p:cNvSpPr txBox="1">
            <a:spLocks noChangeArrowheads="1"/>
          </p:cNvSpPr>
          <p:nvPr/>
        </p:nvSpPr>
        <p:spPr bwMode="auto">
          <a:xfrm>
            <a:off x="4659313" y="3071813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9" name="Conector de seta reta 48"/>
          <p:cNvCxnSpPr>
            <a:endCxn id="28689" idx="2"/>
          </p:cNvCxnSpPr>
          <p:nvPr/>
        </p:nvCxnSpPr>
        <p:spPr bwMode="auto">
          <a:xfrm flipV="1">
            <a:off x="5572125" y="3000375"/>
            <a:ext cx="2071688" cy="10001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28684" idx="2"/>
          </p:cNvCxnSpPr>
          <p:nvPr/>
        </p:nvCxnSpPr>
        <p:spPr bwMode="auto">
          <a:xfrm rot="16200000" flipV="1">
            <a:off x="4679157" y="3107531"/>
            <a:ext cx="1016000" cy="8016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7420F3D-8AF9-47F3-8A82-B35A49513FF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29702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29703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29704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9705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29706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29707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29708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b="1"/>
              <a:t>67</a:t>
            </a:r>
          </a:p>
        </p:txBody>
      </p:sp>
      <p:sp>
        <p:nvSpPr>
          <p:cNvPr id="29709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29710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29711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29712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29713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b="1"/>
              <a:t>80</a:t>
            </a:r>
          </a:p>
        </p:txBody>
      </p:sp>
      <p:sp>
        <p:nvSpPr>
          <p:cNvPr id="29714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29715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29716" name="CaixaDeTexto 42"/>
          <p:cNvSpPr txBox="1">
            <a:spLocks noChangeArrowheads="1"/>
          </p:cNvSpPr>
          <p:nvPr/>
        </p:nvSpPr>
        <p:spPr bwMode="auto">
          <a:xfrm>
            <a:off x="7572375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29717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9718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29719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29720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if (i&lt;=j) {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t = vec[i];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vec[i] = vec[j];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vec[j] = t;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i++;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j--;   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 // fim do while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21" name="CaixaDeTexto 38"/>
          <p:cNvSpPr txBox="1">
            <a:spLocks noChangeArrowheads="1"/>
          </p:cNvSpPr>
          <p:nvPr/>
        </p:nvSpPr>
        <p:spPr bwMode="auto">
          <a:xfrm>
            <a:off x="4659313" y="3071813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9" name="Conector de seta reta 48"/>
          <p:cNvCxnSpPr>
            <a:endCxn id="29713" idx="2"/>
          </p:cNvCxnSpPr>
          <p:nvPr/>
        </p:nvCxnSpPr>
        <p:spPr bwMode="auto">
          <a:xfrm flipV="1">
            <a:off x="5572125" y="3000375"/>
            <a:ext cx="2071688" cy="10001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29708" idx="2"/>
          </p:cNvCxnSpPr>
          <p:nvPr/>
        </p:nvCxnSpPr>
        <p:spPr bwMode="auto">
          <a:xfrm rot="16200000" flipV="1">
            <a:off x="4679157" y="3107531"/>
            <a:ext cx="1016000" cy="8016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E821BD5-DE9F-49E4-A431-53C81BE4896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30726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30727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30728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0729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30730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0731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30732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30733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30734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30735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30736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30737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30738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30739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30740" name="CaixaDeTexto 42"/>
          <p:cNvSpPr txBox="1">
            <a:spLocks noChangeArrowheads="1"/>
          </p:cNvSpPr>
          <p:nvPr/>
        </p:nvSpPr>
        <p:spPr bwMode="auto">
          <a:xfrm>
            <a:off x="7000875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30741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0742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30743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30744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if (i&lt;=j) {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t = vec[i];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vec[i] = vec[j];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vec[j] = t;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i++;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j--;   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 // fim do while  		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45" name="CaixaDeTexto 38"/>
          <p:cNvSpPr txBox="1">
            <a:spLocks noChangeArrowheads="1"/>
          </p:cNvSpPr>
          <p:nvPr/>
        </p:nvSpPr>
        <p:spPr bwMode="auto">
          <a:xfrm>
            <a:off x="5230813" y="3071813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4" name="Conector de seta reta 43"/>
          <p:cNvCxnSpPr>
            <a:endCxn id="30745" idx="2"/>
          </p:cNvCxnSpPr>
          <p:nvPr/>
        </p:nvCxnSpPr>
        <p:spPr bwMode="auto">
          <a:xfrm rot="5400000" flipH="1" flipV="1">
            <a:off x="4235450" y="3798888"/>
            <a:ext cx="1395413" cy="865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endCxn id="30740" idx="2"/>
          </p:cNvCxnSpPr>
          <p:nvPr/>
        </p:nvCxnSpPr>
        <p:spPr bwMode="auto">
          <a:xfrm flipV="1">
            <a:off x="4572000" y="3462338"/>
            <a:ext cx="2563813" cy="17192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5BCB728-F6AF-45C7-AB7C-7E5A1855BF4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31750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31751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31752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1753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31754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1755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31756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31757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31758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31759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31760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31761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31762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31763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31764" name="CaixaDeTexto 42"/>
          <p:cNvSpPr txBox="1">
            <a:spLocks noChangeArrowheads="1"/>
          </p:cNvSpPr>
          <p:nvPr/>
        </p:nvSpPr>
        <p:spPr bwMode="auto">
          <a:xfrm>
            <a:off x="7000875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31765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1766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31767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31768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while (i &lt; j)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while(pivo &gt; vec[i]) i++;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while(pivo &lt; vec[j]) j--;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69" name="CaixaDeTexto 38"/>
          <p:cNvSpPr txBox="1">
            <a:spLocks noChangeArrowheads="1"/>
          </p:cNvSpPr>
          <p:nvPr/>
        </p:nvSpPr>
        <p:spPr bwMode="auto">
          <a:xfrm>
            <a:off x="5230813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4" name="Conector de seta reta 43"/>
          <p:cNvCxnSpPr/>
          <p:nvPr/>
        </p:nvCxnSpPr>
        <p:spPr bwMode="auto">
          <a:xfrm flipV="1">
            <a:off x="3944938" y="3287713"/>
            <a:ext cx="1301750" cy="2682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 bwMode="auto">
          <a:xfrm flipV="1">
            <a:off x="3970338" y="3357563"/>
            <a:ext cx="2857500" cy="2143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084CD83-39FA-4C3F-9EBA-F24E6CB8C29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32774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32775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32776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2777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32778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2779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32780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32781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32782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32783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32784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32785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32786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32787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32788" name="CaixaDeTexto 42"/>
          <p:cNvSpPr txBox="1">
            <a:spLocks noChangeArrowheads="1"/>
          </p:cNvSpPr>
          <p:nvPr/>
        </p:nvSpPr>
        <p:spPr bwMode="auto">
          <a:xfrm>
            <a:off x="7000875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32789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2790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32791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32792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while (i &lt; j) {</a:t>
            </a:r>
          </a:p>
          <a:p>
            <a:pPr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while(pivo &gt; vec[i]) i++;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while(pivo &lt; vec[j]) j--;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93" name="CaixaDeTexto 38"/>
          <p:cNvSpPr txBox="1">
            <a:spLocks noChangeArrowheads="1"/>
          </p:cNvSpPr>
          <p:nvPr/>
        </p:nvSpPr>
        <p:spPr bwMode="auto">
          <a:xfrm>
            <a:off x="6302375" y="30384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4" name="Conector de seta reta 43"/>
          <p:cNvCxnSpPr>
            <a:endCxn id="32793" idx="1"/>
          </p:cNvCxnSpPr>
          <p:nvPr/>
        </p:nvCxnSpPr>
        <p:spPr bwMode="auto">
          <a:xfrm flipV="1">
            <a:off x="5072063" y="3270250"/>
            <a:ext cx="1230312" cy="8953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00B9A1E-F932-44C3-A2CE-D8F2217B8FB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6149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Classificação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classificação consiste em ordenar elementos, seguindo algum critério para isso. Por exemplo, a classificação alfabética para dados literais, ou crescente e decrescente para dados numéricos. 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isso temos muitos métodos conhecidos, dentre eles: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InsertionSort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BubbleSort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QuickSort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HeapSort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ShellSort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Neste aula trataremos especificamente dos métodos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BubbleSort e Quicksort.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D8CBBB4-DA4A-4C62-A5AA-7C95AA95C61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33798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33799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33800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3801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33802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3803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33804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33805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33806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33807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33808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33809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33810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33811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33812" name="CaixaDeTexto 42"/>
          <p:cNvSpPr txBox="1">
            <a:spLocks noChangeArrowheads="1"/>
          </p:cNvSpPr>
          <p:nvPr/>
        </p:nvSpPr>
        <p:spPr bwMode="auto">
          <a:xfrm>
            <a:off x="7000875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33813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3814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33815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33816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while (i &lt; j) {</a:t>
            </a:r>
          </a:p>
          <a:p>
            <a:pPr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while(pivo &gt; vec[i]) i++;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while(pivo &lt; vec[j]) j--;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817" name="CaixaDeTexto 38"/>
          <p:cNvSpPr txBox="1">
            <a:spLocks noChangeArrowheads="1"/>
          </p:cNvSpPr>
          <p:nvPr/>
        </p:nvSpPr>
        <p:spPr bwMode="auto">
          <a:xfrm>
            <a:off x="6302375" y="30384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1" name="Conector de seta reta 40"/>
          <p:cNvCxnSpPr>
            <a:endCxn id="33812" idx="2"/>
          </p:cNvCxnSpPr>
          <p:nvPr/>
        </p:nvCxnSpPr>
        <p:spPr bwMode="auto">
          <a:xfrm rot="5400000" flipH="1" flipV="1">
            <a:off x="6458744" y="4004469"/>
            <a:ext cx="1219200" cy="13493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7F40386-5AE1-42C7-847D-60A03F886DD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34822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34823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34824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4825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34826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4827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34828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34829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34830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34831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34832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34833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34834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34835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34836" name="CaixaDeTexto 42"/>
          <p:cNvSpPr txBox="1">
            <a:spLocks noChangeArrowheads="1"/>
          </p:cNvSpPr>
          <p:nvPr/>
        </p:nvSpPr>
        <p:spPr bwMode="auto">
          <a:xfrm>
            <a:off x="7000875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34837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4838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34839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34840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if (i&lt;=j)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t = vec[i];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vec[i] = vec[j];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vec[j] = t;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i++;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j--;   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 // fim do while  	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41" name="CaixaDeTexto 38"/>
          <p:cNvSpPr txBox="1">
            <a:spLocks noChangeArrowheads="1"/>
          </p:cNvSpPr>
          <p:nvPr/>
        </p:nvSpPr>
        <p:spPr bwMode="auto">
          <a:xfrm>
            <a:off x="6302375" y="30384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0" name="Conector de seta reta 39"/>
          <p:cNvCxnSpPr>
            <a:endCxn id="34841" idx="1"/>
          </p:cNvCxnSpPr>
          <p:nvPr/>
        </p:nvCxnSpPr>
        <p:spPr bwMode="auto">
          <a:xfrm flipV="1">
            <a:off x="3500438" y="3270250"/>
            <a:ext cx="2801937" cy="3730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endCxn id="34836" idx="2"/>
          </p:cNvCxnSpPr>
          <p:nvPr/>
        </p:nvCxnSpPr>
        <p:spPr bwMode="auto">
          <a:xfrm flipV="1">
            <a:off x="3500438" y="3462338"/>
            <a:ext cx="3635375" cy="1809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841EF49-6FCD-4B37-92BA-0865036B166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35846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35847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35848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5849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35850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5851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35852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35853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35854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35855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b="1"/>
              <a:t>91</a:t>
            </a:r>
          </a:p>
        </p:txBody>
      </p:sp>
      <p:sp>
        <p:nvSpPr>
          <p:cNvPr id="35856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b="1"/>
              <a:t>11</a:t>
            </a:r>
          </a:p>
        </p:txBody>
      </p:sp>
      <p:sp>
        <p:nvSpPr>
          <p:cNvPr id="35857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35858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35859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35860" name="CaixaDeTexto 42"/>
          <p:cNvSpPr txBox="1">
            <a:spLocks noChangeArrowheads="1"/>
          </p:cNvSpPr>
          <p:nvPr/>
        </p:nvSpPr>
        <p:spPr bwMode="auto">
          <a:xfrm>
            <a:off x="7000875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35861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5862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35863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35864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if (i&lt;=j) {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t = vec[i];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vec[i] = vec[j];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vec[j] = t;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i++;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j--;   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 // fim do while  	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65" name="CaixaDeTexto 38"/>
          <p:cNvSpPr txBox="1">
            <a:spLocks noChangeArrowheads="1"/>
          </p:cNvSpPr>
          <p:nvPr/>
        </p:nvSpPr>
        <p:spPr bwMode="auto">
          <a:xfrm>
            <a:off x="6302375" y="30384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0" name="Conector de seta reta 39"/>
          <p:cNvCxnSpPr>
            <a:endCxn id="35865" idx="0"/>
          </p:cNvCxnSpPr>
          <p:nvPr/>
        </p:nvCxnSpPr>
        <p:spPr bwMode="auto">
          <a:xfrm flipV="1">
            <a:off x="4857750" y="3038475"/>
            <a:ext cx="1579563" cy="8191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endCxn id="35860" idx="0"/>
          </p:cNvCxnSpPr>
          <p:nvPr/>
        </p:nvCxnSpPr>
        <p:spPr bwMode="auto">
          <a:xfrm flipV="1">
            <a:off x="4857750" y="3000375"/>
            <a:ext cx="2278063" cy="8572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2D50022-C145-4EBA-B582-5F10B869E1E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36870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36871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36872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6873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36874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6875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36876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36877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36878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36879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b="1"/>
              <a:t>11</a:t>
            </a:r>
          </a:p>
        </p:txBody>
      </p:sp>
      <p:sp>
        <p:nvSpPr>
          <p:cNvPr id="36880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b="1"/>
              <a:t>91</a:t>
            </a:r>
          </a:p>
        </p:txBody>
      </p:sp>
      <p:sp>
        <p:nvSpPr>
          <p:cNvPr id="36881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36882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36883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36884" name="CaixaDeTexto 42"/>
          <p:cNvSpPr txBox="1">
            <a:spLocks noChangeArrowheads="1"/>
          </p:cNvSpPr>
          <p:nvPr/>
        </p:nvSpPr>
        <p:spPr bwMode="auto">
          <a:xfrm>
            <a:off x="7000875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36885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6886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36887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36888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if (i&lt;=j) {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t = vec[i];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vec[i] = vec[j];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vec[j] = t;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i++;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j--;   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 // fim do while  	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89" name="CaixaDeTexto 38"/>
          <p:cNvSpPr txBox="1">
            <a:spLocks noChangeArrowheads="1"/>
          </p:cNvSpPr>
          <p:nvPr/>
        </p:nvSpPr>
        <p:spPr bwMode="auto">
          <a:xfrm>
            <a:off x="6302375" y="30384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0" name="Conector de seta reta 39"/>
          <p:cNvCxnSpPr>
            <a:endCxn id="36889" idx="0"/>
          </p:cNvCxnSpPr>
          <p:nvPr/>
        </p:nvCxnSpPr>
        <p:spPr bwMode="auto">
          <a:xfrm flipV="1">
            <a:off x="4857750" y="3038475"/>
            <a:ext cx="1579563" cy="8191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endCxn id="36884" idx="0"/>
          </p:cNvCxnSpPr>
          <p:nvPr/>
        </p:nvCxnSpPr>
        <p:spPr bwMode="auto">
          <a:xfrm flipV="1">
            <a:off x="4857750" y="3000375"/>
            <a:ext cx="2278063" cy="8572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733066F-28FA-4250-9156-68C2CBBD5C2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37894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37895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37896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7897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37898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7899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37900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37901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37902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37903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37904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37905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37906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37907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37908" name="CaixaDeTexto 42"/>
          <p:cNvSpPr txBox="1">
            <a:spLocks noChangeArrowheads="1"/>
          </p:cNvSpPr>
          <p:nvPr/>
        </p:nvSpPr>
        <p:spPr bwMode="auto">
          <a:xfrm>
            <a:off x="6445250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37909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7910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37911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37912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if (i&lt;=j) {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t = vec[i];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vec[i] = vec[j];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vec[j] = t;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i++;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j--;   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 // fim do while  	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913" name="CaixaDeTexto 38"/>
          <p:cNvSpPr txBox="1">
            <a:spLocks noChangeArrowheads="1"/>
          </p:cNvSpPr>
          <p:nvPr/>
        </p:nvSpPr>
        <p:spPr bwMode="auto">
          <a:xfrm>
            <a:off x="6945313" y="30384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1" name="Conector de seta reta 40"/>
          <p:cNvCxnSpPr>
            <a:endCxn id="37908" idx="2"/>
          </p:cNvCxnSpPr>
          <p:nvPr/>
        </p:nvCxnSpPr>
        <p:spPr bwMode="auto">
          <a:xfrm flipV="1">
            <a:off x="4572000" y="3462338"/>
            <a:ext cx="2008188" cy="1752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endCxn id="37913" idx="2"/>
          </p:cNvCxnSpPr>
          <p:nvPr/>
        </p:nvCxnSpPr>
        <p:spPr bwMode="auto">
          <a:xfrm flipV="1">
            <a:off x="4572000" y="3500438"/>
            <a:ext cx="2508250" cy="1428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6BBF2A5-C6A3-4BA4-9363-CF20D866DB8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38918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38919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38920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8921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38922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8923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38924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38925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38926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38927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38928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38929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38930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38931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38932" name="CaixaDeTexto 42"/>
          <p:cNvSpPr txBox="1">
            <a:spLocks noChangeArrowheads="1"/>
          </p:cNvSpPr>
          <p:nvPr/>
        </p:nvSpPr>
        <p:spPr bwMode="auto">
          <a:xfrm>
            <a:off x="6445250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38933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8934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38935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38936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while (i &lt; j) {</a:t>
            </a:r>
          </a:p>
          <a:p>
            <a:pPr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while(pivo &gt; vec[i]) i++;     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while(pivo &lt; vec[j]) j--;</a:t>
            </a:r>
          </a:p>
          <a:p>
            <a:pPr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37" name="CaixaDeTexto 38"/>
          <p:cNvSpPr txBox="1">
            <a:spLocks noChangeArrowheads="1"/>
          </p:cNvSpPr>
          <p:nvPr/>
        </p:nvSpPr>
        <p:spPr bwMode="auto">
          <a:xfrm>
            <a:off x="6945313" y="30384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1" name="Conector de seta reta 40"/>
          <p:cNvCxnSpPr>
            <a:endCxn id="38932" idx="1"/>
          </p:cNvCxnSpPr>
          <p:nvPr/>
        </p:nvCxnSpPr>
        <p:spPr bwMode="auto">
          <a:xfrm flipV="1">
            <a:off x="4071938" y="3230563"/>
            <a:ext cx="2373312" cy="3413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endCxn id="38937" idx="2"/>
          </p:cNvCxnSpPr>
          <p:nvPr/>
        </p:nvCxnSpPr>
        <p:spPr bwMode="auto">
          <a:xfrm flipV="1">
            <a:off x="4071938" y="3500438"/>
            <a:ext cx="3008312" cy="714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940" name="Retângulo 59"/>
          <p:cNvSpPr>
            <a:spLocks noChangeArrowheads="1"/>
          </p:cNvSpPr>
          <p:nvPr/>
        </p:nvSpPr>
        <p:spPr bwMode="auto">
          <a:xfrm>
            <a:off x="2965450" y="3324225"/>
            <a:ext cx="110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CCE7FA1-0830-4A89-9CDA-213C875642E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39942" name="Retângulo 25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39943" name="Retângulo 26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39944" name="Retângulo 27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9945" name="Retângulo 28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39946" name="Retângulo 29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39947" name="Retângulo 30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39948" name="Retângulo 31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39949" name="Retângulo 32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39950" name="Retângulo 33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39951" name="Retângulo 34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  <p:sp>
        <p:nvSpPr>
          <p:cNvPr id="39952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39953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39954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39955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39956" name="CaixaDeTexto 42"/>
          <p:cNvSpPr txBox="1">
            <a:spLocks noChangeArrowheads="1"/>
          </p:cNvSpPr>
          <p:nvPr/>
        </p:nvSpPr>
        <p:spPr bwMode="auto">
          <a:xfrm>
            <a:off x="6445250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39957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9958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39959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39960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if (j &gt; inicio)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quicksort(vec, inicio, j);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if (i &lt; fim)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quicksort(vec, i, fim);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61" name="CaixaDeTexto 38"/>
          <p:cNvSpPr txBox="1">
            <a:spLocks noChangeArrowheads="1"/>
          </p:cNvSpPr>
          <p:nvPr/>
        </p:nvSpPr>
        <p:spPr bwMode="auto">
          <a:xfrm>
            <a:off x="6945313" y="30384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1" name="Conector de seta reta 40"/>
          <p:cNvCxnSpPr>
            <a:endCxn id="39956" idx="1"/>
          </p:cNvCxnSpPr>
          <p:nvPr/>
        </p:nvCxnSpPr>
        <p:spPr bwMode="auto">
          <a:xfrm flipV="1">
            <a:off x="4071938" y="3230563"/>
            <a:ext cx="2373312" cy="3413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endCxn id="39961" idx="2"/>
          </p:cNvCxnSpPr>
          <p:nvPr/>
        </p:nvCxnSpPr>
        <p:spPr bwMode="auto">
          <a:xfrm flipV="1">
            <a:off x="4572000" y="3500438"/>
            <a:ext cx="2508250" cy="8572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BC6DF2C-4434-4FA5-AE59-90EE562F410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26" name="Retângulo 25"/>
          <p:cNvSpPr/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7" name="Retângulo 26"/>
          <p:cNvSpPr/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/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/>
              <a:t>44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/>
              <a:t>26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31" name="Retângulo 30"/>
          <p:cNvSpPr/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/>
              <a:t>78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/>
              <a:t>67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/>
              <a:t>42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61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/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976" name="Retângulo 35"/>
          <p:cNvSpPr>
            <a:spLocks noChangeArrowheads="1"/>
          </p:cNvSpPr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91</a:t>
            </a:r>
          </a:p>
        </p:txBody>
      </p:sp>
      <p:sp>
        <p:nvSpPr>
          <p:cNvPr id="40977" name="Retângulo 36"/>
          <p:cNvSpPr>
            <a:spLocks noChangeArrowheads="1"/>
          </p:cNvSpPr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80</a:t>
            </a:r>
          </a:p>
        </p:txBody>
      </p:sp>
      <p:sp>
        <p:nvSpPr>
          <p:cNvPr id="40978" name="Retângulo 37"/>
          <p:cNvSpPr>
            <a:spLocks noChangeArrowheads="1"/>
          </p:cNvSpPr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83</a:t>
            </a:r>
          </a:p>
        </p:txBody>
      </p:sp>
      <p:sp>
        <p:nvSpPr>
          <p:cNvPr id="40979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40980" name="CaixaDeTexto 42"/>
          <p:cNvSpPr txBox="1">
            <a:spLocks noChangeArrowheads="1"/>
          </p:cNvSpPr>
          <p:nvPr/>
        </p:nvSpPr>
        <p:spPr bwMode="auto">
          <a:xfrm>
            <a:off x="6445250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40981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40982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40983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40984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if (j &gt; inicio)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quicksort(vec, inicio, j);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if (i &lt; fim)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quicksort(vec, i, fim);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85" name="CaixaDeTexto 38"/>
          <p:cNvSpPr txBox="1">
            <a:spLocks noChangeArrowheads="1"/>
          </p:cNvSpPr>
          <p:nvPr/>
        </p:nvSpPr>
        <p:spPr bwMode="auto">
          <a:xfrm>
            <a:off x="6945313" y="30384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1" name="Conector de seta reta 40"/>
          <p:cNvCxnSpPr/>
          <p:nvPr/>
        </p:nvCxnSpPr>
        <p:spPr bwMode="auto">
          <a:xfrm rot="5400000" flipH="1" flipV="1">
            <a:off x="3322638" y="3322638"/>
            <a:ext cx="927100" cy="5715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66DF46F-BD47-451A-8568-EA8931372B8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inicio, fim);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36" name="Retângulo 35"/>
          <p:cNvSpPr/>
          <p:nvPr/>
        </p:nvSpPr>
        <p:spPr bwMode="auto">
          <a:xfrm>
            <a:off x="6786563" y="2500313"/>
            <a:ext cx="571500" cy="500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/>
              <a:t>91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7358063" y="2500313"/>
            <a:ext cx="571500" cy="500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/>
              <a:t>80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 bwMode="auto">
          <a:xfrm>
            <a:off x="7929563" y="2500313"/>
            <a:ext cx="571500" cy="500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83</a:t>
            </a:r>
          </a:p>
        </p:txBody>
      </p:sp>
      <p:sp>
        <p:nvSpPr>
          <p:cNvPr id="41993" name="CaixaDeTexto 41"/>
          <p:cNvSpPr txBox="1">
            <a:spLocks noChangeArrowheads="1"/>
          </p:cNvSpPr>
          <p:nvPr/>
        </p:nvSpPr>
        <p:spPr bwMode="auto">
          <a:xfrm>
            <a:off x="754063" y="2024063"/>
            <a:ext cx="884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inicio</a:t>
            </a:r>
          </a:p>
        </p:txBody>
      </p:sp>
      <p:sp>
        <p:nvSpPr>
          <p:cNvPr id="41994" name="CaixaDeTexto 42"/>
          <p:cNvSpPr txBox="1">
            <a:spLocks noChangeArrowheads="1"/>
          </p:cNvSpPr>
          <p:nvPr/>
        </p:nvSpPr>
        <p:spPr bwMode="auto">
          <a:xfrm>
            <a:off x="6445250" y="30003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j</a:t>
            </a:r>
          </a:p>
        </p:txBody>
      </p:sp>
      <p:sp>
        <p:nvSpPr>
          <p:cNvPr id="41995" name="Retângulo 44"/>
          <p:cNvSpPr>
            <a:spLocks noChangeArrowheads="1"/>
          </p:cNvSpPr>
          <p:nvPr/>
        </p:nvSpPr>
        <p:spPr bwMode="auto">
          <a:xfrm>
            <a:off x="7869238" y="2024063"/>
            <a:ext cx="611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41996" name="CaixaDeTexto 45"/>
          <p:cNvSpPr txBox="1">
            <a:spLocks noChangeArrowheads="1"/>
          </p:cNvSpPr>
          <p:nvPr/>
        </p:nvSpPr>
        <p:spPr bwMode="auto">
          <a:xfrm>
            <a:off x="4418013" y="2030413"/>
            <a:ext cx="73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pivo</a:t>
            </a:r>
          </a:p>
        </p:txBody>
      </p:sp>
      <p:sp>
        <p:nvSpPr>
          <p:cNvPr id="41997" name="Retângulo 46"/>
          <p:cNvSpPr>
            <a:spLocks noChangeArrowheads="1"/>
          </p:cNvSpPr>
          <p:nvPr/>
        </p:nvSpPr>
        <p:spPr bwMode="auto">
          <a:xfrm>
            <a:off x="428625" y="247015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vec</a:t>
            </a:r>
          </a:p>
        </p:txBody>
      </p:sp>
      <p:sp>
        <p:nvSpPr>
          <p:cNvPr id="41998" name="Retângulo 47"/>
          <p:cNvSpPr>
            <a:spLocks noChangeArrowheads="1"/>
          </p:cNvSpPr>
          <p:nvPr/>
        </p:nvSpPr>
        <p:spPr bwMode="auto">
          <a:xfrm>
            <a:off x="2643188" y="3643313"/>
            <a:ext cx="457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if (j &gt; inicio)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quicksort(vec, inicio, j);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if (i &lt; fim)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quicksort(vec, i, fim);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pt-BR" altLang="pt-B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99" name="CaixaDeTexto 38"/>
          <p:cNvSpPr txBox="1">
            <a:spLocks noChangeArrowheads="1"/>
          </p:cNvSpPr>
          <p:nvPr/>
        </p:nvSpPr>
        <p:spPr bwMode="auto">
          <a:xfrm>
            <a:off x="6945313" y="303847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i</a:t>
            </a:r>
          </a:p>
        </p:txBody>
      </p:sp>
      <p:cxnSp>
        <p:nvCxnSpPr>
          <p:cNvPr id="44" name="Conector de seta reta 43"/>
          <p:cNvCxnSpPr>
            <a:endCxn id="41999" idx="2"/>
          </p:cNvCxnSpPr>
          <p:nvPr/>
        </p:nvCxnSpPr>
        <p:spPr bwMode="auto">
          <a:xfrm flipV="1">
            <a:off x="5214938" y="3500438"/>
            <a:ext cx="1865312" cy="9286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001" name="Retângulo 39"/>
          <p:cNvSpPr>
            <a:spLocks noChangeArrowheads="1"/>
          </p:cNvSpPr>
          <p:nvPr/>
        </p:nvSpPr>
        <p:spPr bwMode="auto">
          <a:xfrm>
            <a:off x="1071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16</a:t>
            </a:r>
          </a:p>
        </p:txBody>
      </p:sp>
      <p:sp>
        <p:nvSpPr>
          <p:cNvPr id="42002" name="Retângulo 48"/>
          <p:cNvSpPr>
            <a:spLocks noChangeArrowheads="1"/>
          </p:cNvSpPr>
          <p:nvPr/>
        </p:nvSpPr>
        <p:spPr bwMode="auto">
          <a:xfrm>
            <a:off x="1643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14</a:t>
            </a:r>
          </a:p>
        </p:txBody>
      </p:sp>
      <p:sp>
        <p:nvSpPr>
          <p:cNvPr id="42003" name="Retângulo 49"/>
          <p:cNvSpPr>
            <a:spLocks noChangeArrowheads="1"/>
          </p:cNvSpPr>
          <p:nvPr/>
        </p:nvSpPr>
        <p:spPr bwMode="auto">
          <a:xfrm>
            <a:off x="2214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42004" name="Retângulo 50"/>
          <p:cNvSpPr>
            <a:spLocks noChangeArrowheads="1"/>
          </p:cNvSpPr>
          <p:nvPr/>
        </p:nvSpPr>
        <p:spPr bwMode="auto">
          <a:xfrm>
            <a:off x="2786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26</a:t>
            </a:r>
          </a:p>
        </p:txBody>
      </p:sp>
      <p:sp>
        <p:nvSpPr>
          <p:cNvPr id="42005" name="Retângulo 51"/>
          <p:cNvSpPr>
            <a:spLocks noChangeArrowheads="1"/>
          </p:cNvSpPr>
          <p:nvPr/>
        </p:nvSpPr>
        <p:spPr bwMode="auto">
          <a:xfrm>
            <a:off x="3357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44</a:t>
            </a:r>
          </a:p>
        </p:txBody>
      </p:sp>
      <p:sp>
        <p:nvSpPr>
          <p:cNvPr id="42006" name="Retângulo 52"/>
          <p:cNvSpPr>
            <a:spLocks noChangeArrowheads="1"/>
          </p:cNvSpPr>
          <p:nvPr/>
        </p:nvSpPr>
        <p:spPr bwMode="auto">
          <a:xfrm>
            <a:off x="3929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78</a:t>
            </a:r>
          </a:p>
        </p:txBody>
      </p:sp>
      <p:sp>
        <p:nvSpPr>
          <p:cNvPr id="42007" name="Retângulo 53"/>
          <p:cNvSpPr>
            <a:spLocks noChangeArrowheads="1"/>
          </p:cNvSpPr>
          <p:nvPr/>
        </p:nvSpPr>
        <p:spPr bwMode="auto">
          <a:xfrm>
            <a:off x="4500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67</a:t>
            </a:r>
          </a:p>
        </p:txBody>
      </p:sp>
      <p:sp>
        <p:nvSpPr>
          <p:cNvPr id="42008" name="Retângulo 54"/>
          <p:cNvSpPr>
            <a:spLocks noChangeArrowheads="1"/>
          </p:cNvSpPr>
          <p:nvPr/>
        </p:nvSpPr>
        <p:spPr bwMode="auto">
          <a:xfrm>
            <a:off x="5072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42</a:t>
            </a:r>
          </a:p>
        </p:txBody>
      </p:sp>
      <p:sp>
        <p:nvSpPr>
          <p:cNvPr id="42009" name="Retângulo 55"/>
          <p:cNvSpPr>
            <a:spLocks noChangeArrowheads="1"/>
          </p:cNvSpPr>
          <p:nvPr/>
        </p:nvSpPr>
        <p:spPr bwMode="auto">
          <a:xfrm>
            <a:off x="56435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61</a:t>
            </a:r>
          </a:p>
        </p:txBody>
      </p:sp>
      <p:sp>
        <p:nvSpPr>
          <p:cNvPr id="42010" name="Retângulo 56"/>
          <p:cNvSpPr>
            <a:spLocks noChangeArrowheads="1"/>
          </p:cNvSpPr>
          <p:nvPr/>
        </p:nvSpPr>
        <p:spPr bwMode="auto">
          <a:xfrm>
            <a:off x="6215063" y="2500313"/>
            <a:ext cx="571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A8D1E3C-43F0-4349-9270-4474BC88625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434262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Implementação em C: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[],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inicio,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fim) {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pivo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)(inicio+fim)/2 ];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i = inicio, j = fim,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(i &lt; j) {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pivo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&gt;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[i]) i++;  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pivo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[j]) j--;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4619D56-DC09-45C5-999F-50822A8D425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717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Pesquisa: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Já a pesquisa, consiste na verificação da existência de um valor dentro de um conjunto de dados.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Trataremos neste capítulo da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pesquisa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sequencial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 da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pesquisa binária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B77171D-8E09-4CA7-AA26-764C4282193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4342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Implementação em C: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(i&lt;=j) {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[i] =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[j] = t;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i++;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j--;     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}      		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}             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(j &gt; inicio)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inicio, j);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(i &lt; fim)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i, fim);	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F9CB1EF-CA3F-493E-BA06-D541DDBED64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4506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0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Pesquisa Seqüencial: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Uma vez que os elementos não estão ordenados por algum critério, o método mais simples de se pesquisar um elemento é a pesquisa seqüencial ou linear.</a:t>
            </a:r>
          </a:p>
          <a:p>
            <a:pPr lvl="1" algn="just" eaLnBrk="1" hangingPunct="1"/>
            <a:endParaRPr lang="pt-BR" altLang="pt-BR" sz="17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Verificamos seqüencialmente, ou seja, um após o outro, se o elemento desejado se encontra no conjunto.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7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Caso isso ocorra, então a pesquisa foi </a:t>
            </a:r>
            <a:r>
              <a:rPr lang="pt-BR" altLang="pt-BR" sz="1700" b="1">
                <a:latin typeface="Verdana" panose="020B0604030504040204" pitchFamily="34" charset="0"/>
                <a:cs typeface="Times New Roman" panose="02020603050405020304" pitchFamily="18" charset="0"/>
              </a:rPr>
              <a:t>bem-sucedida</a:t>
            </a: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pPr lvl="2" algn="just" eaLnBrk="1" hangingPunct="1"/>
            <a:endParaRPr lang="pt-BR" altLang="pt-BR" sz="17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Caso todos os elementos do conjunto sejam verificados e o elemento desejado não esteja dentre eles, dizemos que a pesquisa foi </a:t>
            </a:r>
            <a:r>
              <a:rPr lang="pt-BR" altLang="pt-BR" sz="1700" b="1">
                <a:latin typeface="Verdana" panose="020B0604030504040204" pitchFamily="34" charset="0"/>
                <a:cs typeface="Times New Roman" panose="02020603050405020304" pitchFamily="18" charset="0"/>
              </a:rPr>
              <a:t>mal-sucedida</a:t>
            </a: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8BE96CC-51BD-4FCF-BEBC-64E18594C2D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46085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Pesquisa Seqüencial: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Podemos perceber facilmente que quanto maior o vetor, menos eficaz a pesquisa sequencial se torna. 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7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No pior dos casos teremos que pesquisar todos os elementos, e na média, teremos que pesquisar pelo menos a metade deles para encontrar o elemento desejado.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7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Para reduzir esse número de comparações temos a </a:t>
            </a:r>
            <a:r>
              <a:rPr lang="pt-BR" altLang="pt-BR" sz="1700" b="1" i="1">
                <a:latin typeface="Verdana" panose="020B0604030504040204" pitchFamily="34" charset="0"/>
                <a:cs typeface="Times New Roman" panose="02020603050405020304" pitchFamily="18" charset="0"/>
              </a:rPr>
              <a:t>Pesquisa Binária </a:t>
            </a: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que, dado um vetor </a:t>
            </a:r>
            <a:r>
              <a:rPr lang="pt-BR" altLang="pt-BR" sz="1700" b="1">
                <a:latin typeface="Verdana" panose="020B0604030504040204" pitchFamily="34" charset="0"/>
                <a:cs typeface="Times New Roman" panose="02020603050405020304" pitchFamily="18" charset="0"/>
              </a:rPr>
              <a:t>ORDENADO</a:t>
            </a: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, ela consegue eliminar sempre a metade dos termos do vetor em cada comparação.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B500DCF-9898-4BBA-9A1F-9B44CCDBB13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47109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Pesquisa Seqüencial: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A implementação desse algoritmo fica como exercício para o aluno.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F270952-8361-4946-997C-17361C32F95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4813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Pesquisa Binária: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A pesquisa binária utiliza uma técnica computacional denominada “dividir para conquistar”:</a:t>
            </a:r>
          </a:p>
          <a:p>
            <a:pPr lvl="1" algn="just" eaLnBrk="1" hangingPunct="1"/>
            <a:endParaRPr lang="pt-BR" altLang="pt-BR" sz="17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O algoritmo inicialmente deve verificar o valor do elemento que está no “meio” do vetor. </a:t>
            </a: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endParaRPr lang="pt-BR" altLang="pt-BR" sz="17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Se este elemento (do meio) for maior que o valor procurado, deve se restringir a busca à primeira metade do vetor.</a:t>
            </a: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endParaRPr lang="pt-BR" altLang="pt-BR" sz="17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Caso contrário, deve-se restringir a busca à segunda metade do vetor. </a:t>
            </a: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endParaRPr lang="pt-BR" altLang="pt-BR" sz="17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Esse procedimento é repetido até que o elemento seja encontrado ou que não haja mais elementos a testar.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087C917-5B21-48F2-BEB4-1368B5212D8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4915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Exemplos:</a:t>
            </a:r>
          </a:p>
        </p:txBody>
      </p:sp>
      <p:graphicFrame>
        <p:nvGraphicFramePr>
          <p:cNvPr id="105" name="Group 205"/>
          <p:cNvGraphicFramePr>
            <a:graphicFrameLocks noGrp="1"/>
          </p:cNvGraphicFramePr>
          <p:nvPr/>
        </p:nvGraphicFramePr>
        <p:xfrm>
          <a:off x="760413" y="1846263"/>
          <a:ext cx="7775575" cy="2011362"/>
        </p:xfrm>
        <a:graphic>
          <a:graphicData uri="http://schemas.openxmlformats.org/drawingml/2006/table">
            <a:tbl>
              <a:tblPr/>
              <a:tblGrid>
                <a:gridCol w="518674">
                  <a:extLst>
                    <a:ext uri="{9D8B030D-6E8A-4147-A177-3AD203B41FA5}"/>
                  </a:extLst>
                </a:gridCol>
                <a:gridCol w="517162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7162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7162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</a:tblGrid>
              <a:tr h="335227">
                <a:tc gridSpan="1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de Pesquisa: 25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F6394F2-28B6-470E-AB97-595F88F6F90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5018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Exemplos:</a:t>
            </a:r>
          </a:p>
        </p:txBody>
      </p:sp>
      <p:graphicFrame>
        <p:nvGraphicFramePr>
          <p:cNvPr id="105" name="Group 205"/>
          <p:cNvGraphicFramePr>
            <a:graphicFrameLocks noGrp="1"/>
          </p:cNvGraphicFramePr>
          <p:nvPr/>
        </p:nvGraphicFramePr>
        <p:xfrm>
          <a:off x="760413" y="1846263"/>
          <a:ext cx="7775575" cy="2011362"/>
        </p:xfrm>
        <a:graphic>
          <a:graphicData uri="http://schemas.openxmlformats.org/drawingml/2006/table">
            <a:tbl>
              <a:tblPr/>
              <a:tblGrid>
                <a:gridCol w="518674">
                  <a:extLst>
                    <a:ext uri="{9D8B030D-6E8A-4147-A177-3AD203B41FA5}"/>
                  </a:extLst>
                </a:gridCol>
                <a:gridCol w="517162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7162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7162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</a:tblGrid>
              <a:tr h="335227">
                <a:tc gridSpan="1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de Pesquisa: 25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060246C-B652-49DC-B346-CAD66778867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51205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Exemplos:</a:t>
            </a:r>
          </a:p>
        </p:txBody>
      </p:sp>
      <p:graphicFrame>
        <p:nvGraphicFramePr>
          <p:cNvPr id="105" name="Group 205"/>
          <p:cNvGraphicFramePr>
            <a:graphicFrameLocks noGrp="1"/>
          </p:cNvGraphicFramePr>
          <p:nvPr/>
        </p:nvGraphicFramePr>
        <p:xfrm>
          <a:off x="760413" y="1846263"/>
          <a:ext cx="7775575" cy="2011362"/>
        </p:xfrm>
        <a:graphic>
          <a:graphicData uri="http://schemas.openxmlformats.org/drawingml/2006/table">
            <a:tbl>
              <a:tblPr/>
              <a:tblGrid>
                <a:gridCol w="518674">
                  <a:extLst>
                    <a:ext uri="{9D8B030D-6E8A-4147-A177-3AD203B41FA5}"/>
                  </a:extLst>
                </a:gridCol>
                <a:gridCol w="517162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7162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7162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</a:tblGrid>
              <a:tr h="335227">
                <a:tc gridSpan="1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de Pesquisa: 25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7AFC0C6-9969-4C28-B42C-2BA8457B218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52229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Exemplos:</a:t>
            </a:r>
          </a:p>
        </p:txBody>
      </p:sp>
      <p:graphicFrame>
        <p:nvGraphicFramePr>
          <p:cNvPr id="105" name="Group 205"/>
          <p:cNvGraphicFramePr>
            <a:graphicFrameLocks noGrp="1"/>
          </p:cNvGraphicFramePr>
          <p:nvPr/>
        </p:nvGraphicFramePr>
        <p:xfrm>
          <a:off x="760413" y="1846263"/>
          <a:ext cx="7775575" cy="2011362"/>
        </p:xfrm>
        <a:graphic>
          <a:graphicData uri="http://schemas.openxmlformats.org/drawingml/2006/table">
            <a:tbl>
              <a:tblPr/>
              <a:tblGrid>
                <a:gridCol w="518674">
                  <a:extLst>
                    <a:ext uri="{9D8B030D-6E8A-4147-A177-3AD203B41FA5}"/>
                  </a:extLst>
                </a:gridCol>
                <a:gridCol w="517162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7162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7162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</a:tblGrid>
              <a:tr h="335227">
                <a:tc gridSpan="1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de Pesquisa: 25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6A3BD16-4CCE-4511-8833-6586CC119FB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5325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Exemplos:</a:t>
            </a:r>
          </a:p>
        </p:txBody>
      </p:sp>
      <p:graphicFrame>
        <p:nvGraphicFramePr>
          <p:cNvPr id="105" name="Group 205"/>
          <p:cNvGraphicFramePr>
            <a:graphicFrameLocks noGrp="1"/>
          </p:cNvGraphicFramePr>
          <p:nvPr/>
        </p:nvGraphicFramePr>
        <p:xfrm>
          <a:off x="760413" y="1846263"/>
          <a:ext cx="7775575" cy="2011362"/>
        </p:xfrm>
        <a:graphic>
          <a:graphicData uri="http://schemas.openxmlformats.org/drawingml/2006/table">
            <a:tbl>
              <a:tblPr/>
              <a:tblGrid>
                <a:gridCol w="518674">
                  <a:extLst>
                    <a:ext uri="{9D8B030D-6E8A-4147-A177-3AD203B41FA5}"/>
                  </a:extLst>
                </a:gridCol>
                <a:gridCol w="517162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7162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7162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  <a:gridCol w="518674">
                  <a:extLst>
                    <a:ext uri="{9D8B030D-6E8A-4147-A177-3AD203B41FA5}"/>
                  </a:extLst>
                </a:gridCol>
                <a:gridCol w="518673">
                  <a:extLst>
                    <a:ext uri="{9D8B030D-6E8A-4147-A177-3AD203B41FA5}"/>
                  </a:extLst>
                </a:gridCol>
              </a:tblGrid>
              <a:tr h="335227">
                <a:tc gridSpan="1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de Pesquisa: 25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8EE70F4-2111-4082-BDFE-772BA2CCAAD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819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BubbleSort: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Embora o método </a:t>
            </a:r>
            <a:r>
              <a:rPr lang="pt-BR" altLang="pt-BR" sz="1700" i="1">
                <a:latin typeface="Verdana" panose="020B0604030504040204" pitchFamily="34" charset="0"/>
                <a:cs typeface="Times New Roman" panose="02020603050405020304" pitchFamily="18" charset="0"/>
              </a:rPr>
              <a:t>BubbleSort</a:t>
            </a: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 não seja o método mais eficiente para classificar uma grande quantidade de dados, ele é muito simples, e por motivos didáticos utilizaremos o mesmo para apresentar uma forma de classificação.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7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Este método consiste em ler todo o vetor, comparando os elementos vizinhos entre si. Caso estejam fora da ordem (determinada pela classificação em questão), os mesmos trocam de posição entre si. 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7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Procede-se assim até o final do vetor. O algoritmo repete as instruções acima até que o vetor seja percorrido e não haja mais nenhuma troca de posição entre os elementos consecutivos do vetor.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AF4D8CC-6054-4C28-BBA5-EFD7068D626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5427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Exemplos:</a:t>
            </a:r>
          </a:p>
        </p:txBody>
      </p:sp>
      <p:graphicFrame>
        <p:nvGraphicFramePr>
          <p:cNvPr id="106" name="Group 237"/>
          <p:cNvGraphicFramePr>
            <a:graphicFrameLocks noGrp="1"/>
          </p:cNvGraphicFramePr>
          <p:nvPr/>
        </p:nvGraphicFramePr>
        <p:xfrm>
          <a:off x="758825" y="1846263"/>
          <a:ext cx="7762875" cy="2011362"/>
        </p:xfrm>
        <a:graphic>
          <a:graphicData uri="http://schemas.openxmlformats.org/drawingml/2006/table">
            <a:tbl>
              <a:tblPr/>
              <a:tblGrid>
                <a:gridCol w="518633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8634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8633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8634">
                  <a:extLst>
                    <a:ext uri="{9D8B030D-6E8A-4147-A177-3AD203B41FA5}"/>
                  </a:extLst>
                </a:gridCol>
              </a:tblGrid>
              <a:tr h="335227">
                <a:tc gridSpan="1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de Pesquisa: 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7EE123E-2AB8-4EB8-9B1A-39E3819E826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5530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Exemplos:</a:t>
            </a:r>
          </a:p>
        </p:txBody>
      </p:sp>
      <p:graphicFrame>
        <p:nvGraphicFramePr>
          <p:cNvPr id="106" name="Group 237"/>
          <p:cNvGraphicFramePr>
            <a:graphicFrameLocks noGrp="1"/>
          </p:cNvGraphicFramePr>
          <p:nvPr/>
        </p:nvGraphicFramePr>
        <p:xfrm>
          <a:off x="758825" y="1846263"/>
          <a:ext cx="7762875" cy="2011362"/>
        </p:xfrm>
        <a:graphic>
          <a:graphicData uri="http://schemas.openxmlformats.org/drawingml/2006/table">
            <a:tbl>
              <a:tblPr/>
              <a:tblGrid>
                <a:gridCol w="518633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8634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8633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8634">
                  <a:extLst>
                    <a:ext uri="{9D8B030D-6E8A-4147-A177-3AD203B41FA5}"/>
                  </a:extLst>
                </a:gridCol>
              </a:tblGrid>
              <a:tr h="335227">
                <a:tc gridSpan="1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de Pesquisa: 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87872F8-5256-4BA9-B1D0-51357D464A4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56325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Exemplos:</a:t>
            </a:r>
          </a:p>
        </p:txBody>
      </p:sp>
      <p:graphicFrame>
        <p:nvGraphicFramePr>
          <p:cNvPr id="106" name="Group 237"/>
          <p:cNvGraphicFramePr>
            <a:graphicFrameLocks noGrp="1"/>
          </p:cNvGraphicFramePr>
          <p:nvPr/>
        </p:nvGraphicFramePr>
        <p:xfrm>
          <a:off x="758825" y="1846263"/>
          <a:ext cx="7762875" cy="2011362"/>
        </p:xfrm>
        <a:graphic>
          <a:graphicData uri="http://schemas.openxmlformats.org/drawingml/2006/table">
            <a:tbl>
              <a:tblPr/>
              <a:tblGrid>
                <a:gridCol w="518633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8634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8633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8634">
                  <a:extLst>
                    <a:ext uri="{9D8B030D-6E8A-4147-A177-3AD203B41FA5}"/>
                  </a:extLst>
                </a:gridCol>
              </a:tblGrid>
              <a:tr h="335227">
                <a:tc gridSpan="1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de Pesquisa: 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782FA38-27F5-4C5D-B2F2-965A7E33D02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57349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Exemplos:</a:t>
            </a:r>
          </a:p>
        </p:txBody>
      </p:sp>
      <p:graphicFrame>
        <p:nvGraphicFramePr>
          <p:cNvPr id="106" name="Group 237"/>
          <p:cNvGraphicFramePr>
            <a:graphicFrameLocks noGrp="1"/>
          </p:cNvGraphicFramePr>
          <p:nvPr/>
        </p:nvGraphicFramePr>
        <p:xfrm>
          <a:off x="758825" y="1846263"/>
          <a:ext cx="7762875" cy="2011362"/>
        </p:xfrm>
        <a:graphic>
          <a:graphicData uri="http://schemas.openxmlformats.org/drawingml/2006/table">
            <a:tbl>
              <a:tblPr/>
              <a:tblGrid>
                <a:gridCol w="518633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8634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8633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8634">
                  <a:extLst>
                    <a:ext uri="{9D8B030D-6E8A-4147-A177-3AD203B41FA5}"/>
                  </a:extLst>
                </a:gridCol>
              </a:tblGrid>
              <a:tr h="335227">
                <a:tc gridSpan="1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de Pesquisa: 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6513A2C-B5DD-4E2A-9AA0-FC3F62FE863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5837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Exemplos:</a:t>
            </a:r>
          </a:p>
        </p:txBody>
      </p:sp>
      <p:graphicFrame>
        <p:nvGraphicFramePr>
          <p:cNvPr id="106" name="Group 237"/>
          <p:cNvGraphicFramePr>
            <a:graphicFrameLocks noGrp="1"/>
          </p:cNvGraphicFramePr>
          <p:nvPr/>
        </p:nvGraphicFramePr>
        <p:xfrm>
          <a:off x="758825" y="1846263"/>
          <a:ext cx="7762875" cy="2011362"/>
        </p:xfrm>
        <a:graphic>
          <a:graphicData uri="http://schemas.openxmlformats.org/drawingml/2006/table">
            <a:tbl>
              <a:tblPr/>
              <a:tblGrid>
                <a:gridCol w="518633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8634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8633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7122">
                  <a:extLst>
                    <a:ext uri="{9D8B030D-6E8A-4147-A177-3AD203B41FA5}"/>
                  </a:extLst>
                </a:gridCol>
                <a:gridCol w="518634">
                  <a:extLst>
                    <a:ext uri="{9D8B030D-6E8A-4147-A177-3AD203B41FA5}"/>
                  </a:extLst>
                </a:gridCol>
              </a:tblGrid>
              <a:tr h="335227">
                <a:tc gridSpan="1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de Pesquisa: 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/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E4F2B65-A659-4249-80D9-EC6B1D26258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grpSp>
        <p:nvGrpSpPr>
          <p:cNvPr id="9221" name="Grupo 113"/>
          <p:cNvGrpSpPr>
            <a:grpSpLocks/>
          </p:cNvGrpSpPr>
          <p:nvPr/>
        </p:nvGrpSpPr>
        <p:grpSpPr bwMode="auto">
          <a:xfrm>
            <a:off x="1504950" y="1285875"/>
            <a:ext cx="5943600" cy="4772025"/>
            <a:chOff x="1504950" y="1624013"/>
            <a:chExt cx="5943600" cy="4772025"/>
          </a:xfrm>
        </p:grpSpPr>
        <p:grpSp>
          <p:nvGrpSpPr>
            <p:cNvPr id="9222" name="Group 7"/>
            <p:cNvGrpSpPr>
              <a:grpSpLocks/>
            </p:cNvGrpSpPr>
            <p:nvPr/>
          </p:nvGrpSpPr>
          <p:grpSpPr bwMode="auto">
            <a:xfrm>
              <a:off x="1504950" y="1624013"/>
              <a:ext cx="5943600" cy="792162"/>
              <a:chOff x="1004" y="90"/>
              <a:chExt cx="3744" cy="672"/>
            </a:xfrm>
          </p:grpSpPr>
          <p:grpSp>
            <p:nvGrpSpPr>
              <p:cNvPr id="9304" name="Group 8"/>
              <p:cNvGrpSpPr>
                <a:grpSpLocks/>
              </p:cNvGrpSpPr>
              <p:nvPr/>
            </p:nvGrpSpPr>
            <p:grpSpPr bwMode="auto">
              <a:xfrm>
                <a:off x="1004" y="90"/>
                <a:ext cx="3744" cy="388"/>
                <a:chOff x="1004" y="90"/>
                <a:chExt cx="3744" cy="388"/>
              </a:xfrm>
            </p:grpSpPr>
            <p:sp>
              <p:nvSpPr>
                <p:cNvPr id="9309" name="Freeform 9"/>
                <p:cNvSpPr>
                  <a:spLocks/>
                </p:cNvSpPr>
                <p:nvPr/>
              </p:nvSpPr>
              <p:spPr bwMode="auto">
                <a:xfrm>
                  <a:off x="1004" y="90"/>
                  <a:ext cx="624" cy="384"/>
                </a:xfrm>
                <a:custGeom>
                  <a:avLst/>
                  <a:gdLst>
                    <a:gd name="T0" fmla="*/ 0 w 3120"/>
                    <a:gd name="T1" fmla="*/ 0 h 1919"/>
                    <a:gd name="T2" fmla="*/ 0 w 3120"/>
                    <a:gd name="T3" fmla="*/ 0 h 1919"/>
                    <a:gd name="T4" fmla="*/ 0 w 3120"/>
                    <a:gd name="T5" fmla="*/ 0 h 1919"/>
                    <a:gd name="T6" fmla="*/ 0 w 3120"/>
                    <a:gd name="T7" fmla="*/ 0 h 1919"/>
                    <a:gd name="T8" fmla="*/ 0 w 3120"/>
                    <a:gd name="T9" fmla="*/ 0 h 1919"/>
                    <a:gd name="T10" fmla="*/ 0 w 3120"/>
                    <a:gd name="T11" fmla="*/ 0 h 19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20"/>
                    <a:gd name="T19" fmla="*/ 0 h 1919"/>
                    <a:gd name="T20" fmla="*/ 3120 w 3120"/>
                    <a:gd name="T21" fmla="*/ 1919 h 191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20" h="1919">
                      <a:moveTo>
                        <a:pt x="1560" y="1919"/>
                      </a:moveTo>
                      <a:lnTo>
                        <a:pt x="0" y="1919"/>
                      </a:lnTo>
                      <a:lnTo>
                        <a:pt x="0" y="0"/>
                      </a:lnTo>
                      <a:lnTo>
                        <a:pt x="3120" y="0"/>
                      </a:lnTo>
                      <a:lnTo>
                        <a:pt x="3120" y="1919"/>
                      </a:lnTo>
                      <a:lnTo>
                        <a:pt x="1560" y="19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10" name="Freeform 10"/>
                <p:cNvSpPr>
                  <a:spLocks/>
                </p:cNvSpPr>
                <p:nvPr/>
              </p:nvSpPr>
              <p:spPr bwMode="auto">
                <a:xfrm>
                  <a:off x="1628" y="90"/>
                  <a:ext cx="624" cy="384"/>
                </a:xfrm>
                <a:custGeom>
                  <a:avLst/>
                  <a:gdLst>
                    <a:gd name="T0" fmla="*/ 0 w 3119"/>
                    <a:gd name="T1" fmla="*/ 0 h 1919"/>
                    <a:gd name="T2" fmla="*/ 0 w 3119"/>
                    <a:gd name="T3" fmla="*/ 0 h 1919"/>
                    <a:gd name="T4" fmla="*/ 0 w 3119"/>
                    <a:gd name="T5" fmla="*/ 0 h 1919"/>
                    <a:gd name="T6" fmla="*/ 0 w 3119"/>
                    <a:gd name="T7" fmla="*/ 0 h 1919"/>
                    <a:gd name="T8" fmla="*/ 0 w 3119"/>
                    <a:gd name="T9" fmla="*/ 0 h 1919"/>
                    <a:gd name="T10" fmla="*/ 0 w 3119"/>
                    <a:gd name="T11" fmla="*/ 0 h 19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19"/>
                    <a:gd name="T19" fmla="*/ 0 h 1919"/>
                    <a:gd name="T20" fmla="*/ 3119 w 3119"/>
                    <a:gd name="T21" fmla="*/ 1919 h 191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19" h="1919">
                      <a:moveTo>
                        <a:pt x="1559" y="1919"/>
                      </a:moveTo>
                      <a:lnTo>
                        <a:pt x="0" y="1919"/>
                      </a:lnTo>
                      <a:lnTo>
                        <a:pt x="0" y="0"/>
                      </a:lnTo>
                      <a:lnTo>
                        <a:pt x="3119" y="0"/>
                      </a:lnTo>
                      <a:lnTo>
                        <a:pt x="3119" y="1919"/>
                      </a:lnTo>
                      <a:lnTo>
                        <a:pt x="1559" y="19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11" name="Freeform 11"/>
                <p:cNvSpPr>
                  <a:spLocks/>
                </p:cNvSpPr>
                <p:nvPr/>
              </p:nvSpPr>
              <p:spPr bwMode="auto">
                <a:xfrm>
                  <a:off x="2252" y="90"/>
                  <a:ext cx="624" cy="384"/>
                </a:xfrm>
                <a:custGeom>
                  <a:avLst/>
                  <a:gdLst>
                    <a:gd name="T0" fmla="*/ 0 w 3120"/>
                    <a:gd name="T1" fmla="*/ 0 h 1919"/>
                    <a:gd name="T2" fmla="*/ 0 w 3120"/>
                    <a:gd name="T3" fmla="*/ 0 h 1919"/>
                    <a:gd name="T4" fmla="*/ 0 w 3120"/>
                    <a:gd name="T5" fmla="*/ 0 h 1919"/>
                    <a:gd name="T6" fmla="*/ 0 w 3120"/>
                    <a:gd name="T7" fmla="*/ 0 h 1919"/>
                    <a:gd name="T8" fmla="*/ 0 w 3120"/>
                    <a:gd name="T9" fmla="*/ 0 h 1919"/>
                    <a:gd name="T10" fmla="*/ 0 w 3120"/>
                    <a:gd name="T11" fmla="*/ 0 h 19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20"/>
                    <a:gd name="T19" fmla="*/ 0 h 1919"/>
                    <a:gd name="T20" fmla="*/ 3120 w 3120"/>
                    <a:gd name="T21" fmla="*/ 1919 h 191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20" h="1919">
                      <a:moveTo>
                        <a:pt x="1560" y="1919"/>
                      </a:moveTo>
                      <a:lnTo>
                        <a:pt x="0" y="1919"/>
                      </a:lnTo>
                      <a:lnTo>
                        <a:pt x="0" y="0"/>
                      </a:lnTo>
                      <a:lnTo>
                        <a:pt x="3120" y="0"/>
                      </a:lnTo>
                      <a:lnTo>
                        <a:pt x="3120" y="1919"/>
                      </a:lnTo>
                      <a:lnTo>
                        <a:pt x="1560" y="19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12" name="Freeform 12"/>
                <p:cNvSpPr>
                  <a:spLocks/>
                </p:cNvSpPr>
                <p:nvPr/>
              </p:nvSpPr>
              <p:spPr bwMode="auto">
                <a:xfrm>
                  <a:off x="2876" y="90"/>
                  <a:ext cx="624" cy="384"/>
                </a:xfrm>
                <a:custGeom>
                  <a:avLst/>
                  <a:gdLst>
                    <a:gd name="T0" fmla="*/ 0 w 3120"/>
                    <a:gd name="T1" fmla="*/ 0 h 1919"/>
                    <a:gd name="T2" fmla="*/ 0 w 3120"/>
                    <a:gd name="T3" fmla="*/ 0 h 1919"/>
                    <a:gd name="T4" fmla="*/ 0 w 3120"/>
                    <a:gd name="T5" fmla="*/ 0 h 1919"/>
                    <a:gd name="T6" fmla="*/ 0 w 3120"/>
                    <a:gd name="T7" fmla="*/ 0 h 1919"/>
                    <a:gd name="T8" fmla="*/ 0 w 3120"/>
                    <a:gd name="T9" fmla="*/ 0 h 1919"/>
                    <a:gd name="T10" fmla="*/ 0 w 3120"/>
                    <a:gd name="T11" fmla="*/ 0 h 19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20"/>
                    <a:gd name="T19" fmla="*/ 0 h 1919"/>
                    <a:gd name="T20" fmla="*/ 3120 w 3120"/>
                    <a:gd name="T21" fmla="*/ 1919 h 191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20" h="1919">
                      <a:moveTo>
                        <a:pt x="1560" y="1919"/>
                      </a:moveTo>
                      <a:lnTo>
                        <a:pt x="0" y="1919"/>
                      </a:lnTo>
                      <a:lnTo>
                        <a:pt x="0" y="0"/>
                      </a:lnTo>
                      <a:lnTo>
                        <a:pt x="3120" y="0"/>
                      </a:lnTo>
                      <a:lnTo>
                        <a:pt x="3120" y="1919"/>
                      </a:lnTo>
                      <a:lnTo>
                        <a:pt x="1560" y="19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13" name="Freeform 13"/>
                <p:cNvSpPr>
                  <a:spLocks/>
                </p:cNvSpPr>
                <p:nvPr/>
              </p:nvSpPr>
              <p:spPr bwMode="auto">
                <a:xfrm>
                  <a:off x="3500" y="90"/>
                  <a:ext cx="624" cy="384"/>
                </a:xfrm>
                <a:custGeom>
                  <a:avLst/>
                  <a:gdLst>
                    <a:gd name="T0" fmla="*/ 0 w 3119"/>
                    <a:gd name="T1" fmla="*/ 0 h 1919"/>
                    <a:gd name="T2" fmla="*/ 0 w 3119"/>
                    <a:gd name="T3" fmla="*/ 0 h 1919"/>
                    <a:gd name="T4" fmla="*/ 0 w 3119"/>
                    <a:gd name="T5" fmla="*/ 0 h 1919"/>
                    <a:gd name="T6" fmla="*/ 0 w 3119"/>
                    <a:gd name="T7" fmla="*/ 0 h 1919"/>
                    <a:gd name="T8" fmla="*/ 0 w 3119"/>
                    <a:gd name="T9" fmla="*/ 0 h 1919"/>
                    <a:gd name="T10" fmla="*/ 0 w 3119"/>
                    <a:gd name="T11" fmla="*/ 0 h 19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19"/>
                    <a:gd name="T19" fmla="*/ 0 h 1919"/>
                    <a:gd name="T20" fmla="*/ 3119 w 3119"/>
                    <a:gd name="T21" fmla="*/ 1919 h 191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19" h="1919">
                      <a:moveTo>
                        <a:pt x="1559" y="1919"/>
                      </a:moveTo>
                      <a:lnTo>
                        <a:pt x="0" y="1919"/>
                      </a:lnTo>
                      <a:lnTo>
                        <a:pt x="0" y="0"/>
                      </a:lnTo>
                      <a:lnTo>
                        <a:pt x="3119" y="0"/>
                      </a:lnTo>
                      <a:lnTo>
                        <a:pt x="3119" y="1919"/>
                      </a:lnTo>
                      <a:lnTo>
                        <a:pt x="1559" y="19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14" name="Freeform 14"/>
                <p:cNvSpPr>
                  <a:spLocks/>
                </p:cNvSpPr>
                <p:nvPr/>
              </p:nvSpPr>
              <p:spPr bwMode="auto">
                <a:xfrm>
                  <a:off x="4124" y="90"/>
                  <a:ext cx="624" cy="384"/>
                </a:xfrm>
                <a:custGeom>
                  <a:avLst/>
                  <a:gdLst>
                    <a:gd name="T0" fmla="*/ 0 w 3120"/>
                    <a:gd name="T1" fmla="*/ 0 h 1919"/>
                    <a:gd name="T2" fmla="*/ 0 w 3120"/>
                    <a:gd name="T3" fmla="*/ 0 h 1919"/>
                    <a:gd name="T4" fmla="*/ 0 w 3120"/>
                    <a:gd name="T5" fmla="*/ 0 h 1919"/>
                    <a:gd name="T6" fmla="*/ 0 w 3120"/>
                    <a:gd name="T7" fmla="*/ 0 h 1919"/>
                    <a:gd name="T8" fmla="*/ 0 w 3120"/>
                    <a:gd name="T9" fmla="*/ 0 h 1919"/>
                    <a:gd name="T10" fmla="*/ 0 w 3120"/>
                    <a:gd name="T11" fmla="*/ 0 h 19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20"/>
                    <a:gd name="T19" fmla="*/ 0 h 1919"/>
                    <a:gd name="T20" fmla="*/ 3120 w 3120"/>
                    <a:gd name="T21" fmla="*/ 1919 h 191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20" h="1919">
                      <a:moveTo>
                        <a:pt x="1560" y="1919"/>
                      </a:moveTo>
                      <a:lnTo>
                        <a:pt x="0" y="1919"/>
                      </a:lnTo>
                      <a:lnTo>
                        <a:pt x="0" y="0"/>
                      </a:lnTo>
                      <a:lnTo>
                        <a:pt x="3120" y="0"/>
                      </a:lnTo>
                      <a:lnTo>
                        <a:pt x="3120" y="1919"/>
                      </a:lnTo>
                      <a:lnTo>
                        <a:pt x="1560" y="191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15" name="Rectangle 15"/>
                <p:cNvSpPr>
                  <a:spLocks noChangeArrowheads="1"/>
                </p:cNvSpPr>
                <p:nvPr/>
              </p:nvSpPr>
              <p:spPr bwMode="auto">
                <a:xfrm>
                  <a:off x="1187" y="168"/>
                  <a:ext cx="19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pt-PT" altLang="pt-BR">
                      <a:solidFill>
                        <a:srgbClr val="003366"/>
                      </a:solidFill>
                    </a:rPr>
                    <a:t>15</a:t>
                  </a:r>
                  <a:endParaRPr lang="pt-PT" altLang="pt-BR"/>
                </a:p>
              </p:txBody>
            </p:sp>
            <p:sp>
              <p:nvSpPr>
                <p:cNvPr id="9316" name="Rectangle 16"/>
                <p:cNvSpPr>
                  <a:spLocks noChangeArrowheads="1"/>
                </p:cNvSpPr>
                <p:nvPr/>
              </p:nvSpPr>
              <p:spPr bwMode="auto">
                <a:xfrm>
                  <a:off x="1877" y="168"/>
                  <a:ext cx="96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pt-PT" altLang="pt-BR">
                      <a:solidFill>
                        <a:srgbClr val="003366"/>
                      </a:solidFill>
                    </a:rPr>
                    <a:t>7</a:t>
                  </a:r>
                  <a:endParaRPr lang="pt-PT" altLang="pt-BR"/>
                </a:p>
              </p:txBody>
            </p:sp>
            <p:sp>
              <p:nvSpPr>
                <p:cNvPr id="9317" name="Rectangle 17"/>
                <p:cNvSpPr>
                  <a:spLocks noChangeArrowheads="1"/>
                </p:cNvSpPr>
                <p:nvPr/>
              </p:nvSpPr>
              <p:spPr bwMode="auto">
                <a:xfrm>
                  <a:off x="2501" y="168"/>
                  <a:ext cx="96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pt-PT" altLang="pt-BR">
                      <a:solidFill>
                        <a:srgbClr val="003366"/>
                      </a:solidFill>
                    </a:rPr>
                    <a:t>1</a:t>
                  </a:r>
                  <a:endParaRPr lang="pt-PT" altLang="pt-BR"/>
                </a:p>
              </p:txBody>
            </p:sp>
            <p:sp>
              <p:nvSpPr>
                <p:cNvPr id="9318" name="Rectangle 18"/>
                <p:cNvSpPr>
                  <a:spLocks noChangeArrowheads="1"/>
                </p:cNvSpPr>
                <p:nvPr/>
              </p:nvSpPr>
              <p:spPr bwMode="auto">
                <a:xfrm>
                  <a:off x="3125" y="168"/>
                  <a:ext cx="96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pt-PT" altLang="pt-BR">
                      <a:solidFill>
                        <a:srgbClr val="003366"/>
                      </a:solidFill>
                    </a:rPr>
                    <a:t>4</a:t>
                  </a:r>
                  <a:endParaRPr lang="pt-PT" altLang="pt-BR"/>
                </a:p>
              </p:txBody>
            </p:sp>
            <p:sp>
              <p:nvSpPr>
                <p:cNvPr id="93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683" y="168"/>
                  <a:ext cx="19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pt-PT" altLang="pt-BR">
                      <a:solidFill>
                        <a:srgbClr val="003366"/>
                      </a:solidFill>
                    </a:rPr>
                    <a:t>17</a:t>
                  </a:r>
                  <a:endParaRPr lang="pt-PT" altLang="pt-BR"/>
                </a:p>
              </p:txBody>
            </p:sp>
            <p:sp>
              <p:nvSpPr>
                <p:cNvPr id="9320" name="Rectangle 20"/>
                <p:cNvSpPr>
                  <a:spLocks noChangeArrowheads="1"/>
                </p:cNvSpPr>
                <p:nvPr/>
              </p:nvSpPr>
              <p:spPr bwMode="auto">
                <a:xfrm>
                  <a:off x="4307" y="168"/>
                  <a:ext cx="19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pt-PT" altLang="pt-BR">
                      <a:solidFill>
                        <a:srgbClr val="003366"/>
                      </a:solidFill>
                    </a:rPr>
                    <a:t>10</a:t>
                  </a:r>
                  <a:endParaRPr lang="pt-PT" altLang="pt-BR"/>
                </a:p>
              </p:txBody>
            </p:sp>
          </p:grpSp>
          <p:sp>
            <p:nvSpPr>
              <p:cNvPr id="9305" name="Freeform 21"/>
              <p:cNvSpPr>
                <a:spLocks/>
              </p:cNvSpPr>
              <p:nvPr/>
            </p:nvSpPr>
            <p:spPr bwMode="auto">
              <a:xfrm>
                <a:off x="1196" y="522"/>
                <a:ext cx="192" cy="240"/>
              </a:xfrm>
              <a:custGeom>
                <a:avLst/>
                <a:gdLst>
                  <a:gd name="T0" fmla="*/ 0 w 961"/>
                  <a:gd name="T1" fmla="*/ 0 h 1200"/>
                  <a:gd name="T2" fmla="*/ 0 w 961"/>
                  <a:gd name="T3" fmla="*/ 0 h 1200"/>
                  <a:gd name="T4" fmla="*/ 0 w 961"/>
                  <a:gd name="T5" fmla="*/ 0 h 1200"/>
                  <a:gd name="T6" fmla="*/ 0 w 961"/>
                  <a:gd name="T7" fmla="*/ 0 h 1200"/>
                  <a:gd name="T8" fmla="*/ 0 w 961"/>
                  <a:gd name="T9" fmla="*/ 0 h 1200"/>
                  <a:gd name="T10" fmla="*/ 0 w 961"/>
                  <a:gd name="T11" fmla="*/ 0 h 1200"/>
                  <a:gd name="T12" fmla="*/ 0 w 961"/>
                  <a:gd name="T13" fmla="*/ 0 h 1200"/>
                  <a:gd name="T14" fmla="*/ 0 w 961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200"/>
                  <a:gd name="T26" fmla="*/ 961 w 961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200">
                    <a:moveTo>
                      <a:pt x="240" y="1200"/>
                    </a:moveTo>
                    <a:lnTo>
                      <a:pt x="240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1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0" y="120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6" name="Freeform 22"/>
              <p:cNvSpPr>
                <a:spLocks/>
              </p:cNvSpPr>
              <p:nvPr/>
            </p:nvSpPr>
            <p:spPr bwMode="auto">
              <a:xfrm>
                <a:off x="1196" y="522"/>
                <a:ext cx="192" cy="240"/>
              </a:xfrm>
              <a:custGeom>
                <a:avLst/>
                <a:gdLst>
                  <a:gd name="T0" fmla="*/ 0 w 961"/>
                  <a:gd name="T1" fmla="*/ 0 h 1200"/>
                  <a:gd name="T2" fmla="*/ 0 w 961"/>
                  <a:gd name="T3" fmla="*/ 0 h 1200"/>
                  <a:gd name="T4" fmla="*/ 0 w 961"/>
                  <a:gd name="T5" fmla="*/ 0 h 1200"/>
                  <a:gd name="T6" fmla="*/ 0 w 961"/>
                  <a:gd name="T7" fmla="*/ 0 h 1200"/>
                  <a:gd name="T8" fmla="*/ 0 w 961"/>
                  <a:gd name="T9" fmla="*/ 0 h 1200"/>
                  <a:gd name="T10" fmla="*/ 0 w 961"/>
                  <a:gd name="T11" fmla="*/ 0 h 1200"/>
                  <a:gd name="T12" fmla="*/ 0 w 961"/>
                  <a:gd name="T13" fmla="*/ 0 h 1200"/>
                  <a:gd name="T14" fmla="*/ 0 w 961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200"/>
                  <a:gd name="T26" fmla="*/ 961 w 961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200">
                    <a:moveTo>
                      <a:pt x="240" y="1200"/>
                    </a:moveTo>
                    <a:lnTo>
                      <a:pt x="240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1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0" y="12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7" name="Freeform 23"/>
              <p:cNvSpPr>
                <a:spLocks/>
              </p:cNvSpPr>
              <p:nvPr/>
            </p:nvSpPr>
            <p:spPr bwMode="auto">
              <a:xfrm>
                <a:off x="1868" y="522"/>
                <a:ext cx="192" cy="240"/>
              </a:xfrm>
              <a:custGeom>
                <a:avLst/>
                <a:gdLst>
                  <a:gd name="T0" fmla="*/ 0 w 962"/>
                  <a:gd name="T1" fmla="*/ 0 h 1200"/>
                  <a:gd name="T2" fmla="*/ 0 w 962"/>
                  <a:gd name="T3" fmla="*/ 0 h 1200"/>
                  <a:gd name="T4" fmla="*/ 0 w 962"/>
                  <a:gd name="T5" fmla="*/ 0 h 1200"/>
                  <a:gd name="T6" fmla="*/ 0 w 962"/>
                  <a:gd name="T7" fmla="*/ 0 h 1200"/>
                  <a:gd name="T8" fmla="*/ 0 w 962"/>
                  <a:gd name="T9" fmla="*/ 0 h 1200"/>
                  <a:gd name="T10" fmla="*/ 0 w 962"/>
                  <a:gd name="T11" fmla="*/ 0 h 1200"/>
                  <a:gd name="T12" fmla="*/ 0 w 962"/>
                  <a:gd name="T13" fmla="*/ 0 h 1200"/>
                  <a:gd name="T14" fmla="*/ 0 w 962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2"/>
                  <a:gd name="T25" fmla="*/ 0 h 1200"/>
                  <a:gd name="T26" fmla="*/ 962 w 962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2" h="1200">
                    <a:moveTo>
                      <a:pt x="241" y="1200"/>
                    </a:moveTo>
                    <a:lnTo>
                      <a:pt x="241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2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1" y="120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8" name="Freeform 24"/>
              <p:cNvSpPr>
                <a:spLocks/>
              </p:cNvSpPr>
              <p:nvPr/>
            </p:nvSpPr>
            <p:spPr bwMode="auto">
              <a:xfrm>
                <a:off x="1868" y="522"/>
                <a:ext cx="192" cy="240"/>
              </a:xfrm>
              <a:custGeom>
                <a:avLst/>
                <a:gdLst>
                  <a:gd name="T0" fmla="*/ 0 w 962"/>
                  <a:gd name="T1" fmla="*/ 0 h 1200"/>
                  <a:gd name="T2" fmla="*/ 0 w 962"/>
                  <a:gd name="T3" fmla="*/ 0 h 1200"/>
                  <a:gd name="T4" fmla="*/ 0 w 962"/>
                  <a:gd name="T5" fmla="*/ 0 h 1200"/>
                  <a:gd name="T6" fmla="*/ 0 w 962"/>
                  <a:gd name="T7" fmla="*/ 0 h 1200"/>
                  <a:gd name="T8" fmla="*/ 0 w 962"/>
                  <a:gd name="T9" fmla="*/ 0 h 1200"/>
                  <a:gd name="T10" fmla="*/ 0 w 962"/>
                  <a:gd name="T11" fmla="*/ 0 h 1200"/>
                  <a:gd name="T12" fmla="*/ 0 w 962"/>
                  <a:gd name="T13" fmla="*/ 0 h 1200"/>
                  <a:gd name="T14" fmla="*/ 0 w 962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2"/>
                  <a:gd name="T25" fmla="*/ 0 h 1200"/>
                  <a:gd name="T26" fmla="*/ 962 w 962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2" h="1200">
                    <a:moveTo>
                      <a:pt x="241" y="1200"/>
                    </a:moveTo>
                    <a:lnTo>
                      <a:pt x="241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2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1" y="12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223" name="Group 25"/>
            <p:cNvGrpSpPr>
              <a:grpSpLocks/>
            </p:cNvGrpSpPr>
            <p:nvPr/>
          </p:nvGrpSpPr>
          <p:grpSpPr bwMode="auto">
            <a:xfrm>
              <a:off x="1504950" y="2487613"/>
              <a:ext cx="5943600" cy="792162"/>
              <a:chOff x="1004" y="858"/>
              <a:chExt cx="3744" cy="672"/>
            </a:xfrm>
          </p:grpSpPr>
          <p:sp>
            <p:nvSpPr>
              <p:cNvPr id="9288" name="Freeform 26"/>
              <p:cNvSpPr>
                <a:spLocks/>
              </p:cNvSpPr>
              <p:nvPr/>
            </p:nvSpPr>
            <p:spPr bwMode="auto">
              <a:xfrm>
                <a:off x="1004" y="858"/>
                <a:ext cx="624" cy="384"/>
              </a:xfrm>
              <a:custGeom>
                <a:avLst/>
                <a:gdLst>
                  <a:gd name="T0" fmla="*/ 0 w 3120"/>
                  <a:gd name="T1" fmla="*/ 0 h 1920"/>
                  <a:gd name="T2" fmla="*/ 0 w 3120"/>
                  <a:gd name="T3" fmla="*/ 0 h 1920"/>
                  <a:gd name="T4" fmla="*/ 0 w 3120"/>
                  <a:gd name="T5" fmla="*/ 0 h 1920"/>
                  <a:gd name="T6" fmla="*/ 0 w 3120"/>
                  <a:gd name="T7" fmla="*/ 0 h 1920"/>
                  <a:gd name="T8" fmla="*/ 0 w 3120"/>
                  <a:gd name="T9" fmla="*/ 0 h 1920"/>
                  <a:gd name="T10" fmla="*/ 0 w 3120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20"/>
                  <a:gd name="T20" fmla="*/ 3120 w 3120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20">
                    <a:moveTo>
                      <a:pt x="1560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20"/>
                    </a:lnTo>
                    <a:lnTo>
                      <a:pt x="1560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9" name="Freeform 27"/>
              <p:cNvSpPr>
                <a:spLocks/>
              </p:cNvSpPr>
              <p:nvPr/>
            </p:nvSpPr>
            <p:spPr bwMode="auto">
              <a:xfrm>
                <a:off x="1628" y="858"/>
                <a:ext cx="624" cy="384"/>
              </a:xfrm>
              <a:custGeom>
                <a:avLst/>
                <a:gdLst>
                  <a:gd name="T0" fmla="*/ 0 w 3119"/>
                  <a:gd name="T1" fmla="*/ 0 h 1920"/>
                  <a:gd name="T2" fmla="*/ 0 w 3119"/>
                  <a:gd name="T3" fmla="*/ 0 h 1920"/>
                  <a:gd name="T4" fmla="*/ 0 w 3119"/>
                  <a:gd name="T5" fmla="*/ 0 h 1920"/>
                  <a:gd name="T6" fmla="*/ 0 w 3119"/>
                  <a:gd name="T7" fmla="*/ 0 h 1920"/>
                  <a:gd name="T8" fmla="*/ 0 w 3119"/>
                  <a:gd name="T9" fmla="*/ 0 h 1920"/>
                  <a:gd name="T10" fmla="*/ 0 w 3119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20"/>
                  <a:gd name="T20" fmla="*/ 3119 w 3119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20">
                    <a:moveTo>
                      <a:pt x="1559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20"/>
                    </a:lnTo>
                    <a:lnTo>
                      <a:pt x="1559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0" name="Freeform 28"/>
              <p:cNvSpPr>
                <a:spLocks/>
              </p:cNvSpPr>
              <p:nvPr/>
            </p:nvSpPr>
            <p:spPr bwMode="auto">
              <a:xfrm>
                <a:off x="2252" y="858"/>
                <a:ext cx="624" cy="384"/>
              </a:xfrm>
              <a:custGeom>
                <a:avLst/>
                <a:gdLst>
                  <a:gd name="T0" fmla="*/ 0 w 3120"/>
                  <a:gd name="T1" fmla="*/ 0 h 1920"/>
                  <a:gd name="T2" fmla="*/ 0 w 3120"/>
                  <a:gd name="T3" fmla="*/ 0 h 1920"/>
                  <a:gd name="T4" fmla="*/ 0 w 3120"/>
                  <a:gd name="T5" fmla="*/ 0 h 1920"/>
                  <a:gd name="T6" fmla="*/ 0 w 3120"/>
                  <a:gd name="T7" fmla="*/ 0 h 1920"/>
                  <a:gd name="T8" fmla="*/ 0 w 3120"/>
                  <a:gd name="T9" fmla="*/ 0 h 1920"/>
                  <a:gd name="T10" fmla="*/ 0 w 3120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20"/>
                  <a:gd name="T20" fmla="*/ 3120 w 3120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20">
                    <a:moveTo>
                      <a:pt x="1560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20"/>
                    </a:lnTo>
                    <a:lnTo>
                      <a:pt x="1560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1" name="Freeform 29"/>
              <p:cNvSpPr>
                <a:spLocks/>
              </p:cNvSpPr>
              <p:nvPr/>
            </p:nvSpPr>
            <p:spPr bwMode="auto">
              <a:xfrm>
                <a:off x="2876" y="858"/>
                <a:ext cx="624" cy="384"/>
              </a:xfrm>
              <a:custGeom>
                <a:avLst/>
                <a:gdLst>
                  <a:gd name="T0" fmla="*/ 0 w 3120"/>
                  <a:gd name="T1" fmla="*/ 0 h 1920"/>
                  <a:gd name="T2" fmla="*/ 0 w 3120"/>
                  <a:gd name="T3" fmla="*/ 0 h 1920"/>
                  <a:gd name="T4" fmla="*/ 0 w 3120"/>
                  <a:gd name="T5" fmla="*/ 0 h 1920"/>
                  <a:gd name="T6" fmla="*/ 0 w 3120"/>
                  <a:gd name="T7" fmla="*/ 0 h 1920"/>
                  <a:gd name="T8" fmla="*/ 0 w 3120"/>
                  <a:gd name="T9" fmla="*/ 0 h 1920"/>
                  <a:gd name="T10" fmla="*/ 0 w 3120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20"/>
                  <a:gd name="T20" fmla="*/ 3120 w 3120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20">
                    <a:moveTo>
                      <a:pt x="1560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20"/>
                    </a:lnTo>
                    <a:lnTo>
                      <a:pt x="1560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2" name="Freeform 30"/>
              <p:cNvSpPr>
                <a:spLocks/>
              </p:cNvSpPr>
              <p:nvPr/>
            </p:nvSpPr>
            <p:spPr bwMode="auto">
              <a:xfrm>
                <a:off x="3500" y="858"/>
                <a:ext cx="624" cy="384"/>
              </a:xfrm>
              <a:custGeom>
                <a:avLst/>
                <a:gdLst>
                  <a:gd name="T0" fmla="*/ 0 w 3119"/>
                  <a:gd name="T1" fmla="*/ 0 h 1920"/>
                  <a:gd name="T2" fmla="*/ 0 w 3119"/>
                  <a:gd name="T3" fmla="*/ 0 h 1920"/>
                  <a:gd name="T4" fmla="*/ 0 w 3119"/>
                  <a:gd name="T5" fmla="*/ 0 h 1920"/>
                  <a:gd name="T6" fmla="*/ 0 w 3119"/>
                  <a:gd name="T7" fmla="*/ 0 h 1920"/>
                  <a:gd name="T8" fmla="*/ 0 w 3119"/>
                  <a:gd name="T9" fmla="*/ 0 h 1920"/>
                  <a:gd name="T10" fmla="*/ 0 w 3119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20"/>
                  <a:gd name="T20" fmla="*/ 3119 w 3119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20">
                    <a:moveTo>
                      <a:pt x="1559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20"/>
                    </a:lnTo>
                    <a:lnTo>
                      <a:pt x="1559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3" name="Freeform 31"/>
              <p:cNvSpPr>
                <a:spLocks/>
              </p:cNvSpPr>
              <p:nvPr/>
            </p:nvSpPr>
            <p:spPr bwMode="auto">
              <a:xfrm>
                <a:off x="4124" y="858"/>
                <a:ext cx="624" cy="384"/>
              </a:xfrm>
              <a:custGeom>
                <a:avLst/>
                <a:gdLst>
                  <a:gd name="T0" fmla="*/ 0 w 3120"/>
                  <a:gd name="T1" fmla="*/ 0 h 1920"/>
                  <a:gd name="T2" fmla="*/ 0 w 3120"/>
                  <a:gd name="T3" fmla="*/ 0 h 1920"/>
                  <a:gd name="T4" fmla="*/ 0 w 3120"/>
                  <a:gd name="T5" fmla="*/ 0 h 1920"/>
                  <a:gd name="T6" fmla="*/ 0 w 3120"/>
                  <a:gd name="T7" fmla="*/ 0 h 1920"/>
                  <a:gd name="T8" fmla="*/ 0 w 3120"/>
                  <a:gd name="T9" fmla="*/ 0 h 1920"/>
                  <a:gd name="T10" fmla="*/ 0 w 3120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20"/>
                  <a:gd name="T20" fmla="*/ 3120 w 3120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20">
                    <a:moveTo>
                      <a:pt x="1560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20"/>
                    </a:lnTo>
                    <a:lnTo>
                      <a:pt x="1560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4" name="Rectangle 32"/>
              <p:cNvSpPr>
                <a:spLocks noChangeArrowheads="1"/>
              </p:cNvSpPr>
              <p:nvPr/>
            </p:nvSpPr>
            <p:spPr bwMode="auto">
              <a:xfrm>
                <a:off x="1877" y="936"/>
                <a:ext cx="19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15</a:t>
                </a:r>
                <a:endParaRPr lang="pt-PT" altLang="pt-BR"/>
              </a:p>
            </p:txBody>
          </p:sp>
          <p:sp>
            <p:nvSpPr>
              <p:cNvPr id="9295" name="Rectangle 33"/>
              <p:cNvSpPr>
                <a:spLocks noChangeArrowheads="1"/>
              </p:cNvSpPr>
              <p:nvPr/>
            </p:nvSpPr>
            <p:spPr bwMode="auto">
              <a:xfrm>
                <a:off x="1253" y="936"/>
                <a:ext cx="9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7</a:t>
                </a:r>
                <a:endParaRPr lang="pt-PT" altLang="pt-BR"/>
              </a:p>
            </p:txBody>
          </p:sp>
          <p:sp>
            <p:nvSpPr>
              <p:cNvPr id="9296" name="Rectangle 34"/>
              <p:cNvSpPr>
                <a:spLocks noChangeArrowheads="1"/>
              </p:cNvSpPr>
              <p:nvPr/>
            </p:nvSpPr>
            <p:spPr bwMode="auto">
              <a:xfrm>
                <a:off x="2501" y="936"/>
                <a:ext cx="9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</a:t>
                </a:r>
                <a:endParaRPr lang="pt-PT" altLang="pt-BR"/>
              </a:p>
            </p:txBody>
          </p:sp>
          <p:sp>
            <p:nvSpPr>
              <p:cNvPr id="9297" name="Rectangle 35"/>
              <p:cNvSpPr>
                <a:spLocks noChangeArrowheads="1"/>
              </p:cNvSpPr>
              <p:nvPr/>
            </p:nvSpPr>
            <p:spPr bwMode="auto">
              <a:xfrm>
                <a:off x="3125" y="936"/>
                <a:ext cx="9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4</a:t>
                </a:r>
                <a:endParaRPr lang="pt-PT" altLang="pt-BR"/>
              </a:p>
            </p:txBody>
          </p:sp>
          <p:sp>
            <p:nvSpPr>
              <p:cNvPr id="9298" name="Rectangle 36"/>
              <p:cNvSpPr>
                <a:spLocks noChangeArrowheads="1"/>
              </p:cNvSpPr>
              <p:nvPr/>
            </p:nvSpPr>
            <p:spPr bwMode="auto">
              <a:xfrm>
                <a:off x="3683" y="936"/>
                <a:ext cx="19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17</a:t>
                </a:r>
                <a:endParaRPr lang="pt-PT" altLang="pt-BR"/>
              </a:p>
            </p:txBody>
          </p:sp>
          <p:sp>
            <p:nvSpPr>
              <p:cNvPr id="9299" name="Rectangle 37"/>
              <p:cNvSpPr>
                <a:spLocks noChangeArrowheads="1"/>
              </p:cNvSpPr>
              <p:nvPr/>
            </p:nvSpPr>
            <p:spPr bwMode="auto">
              <a:xfrm>
                <a:off x="4307" y="936"/>
                <a:ext cx="19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10</a:t>
                </a:r>
                <a:endParaRPr lang="pt-PT" altLang="pt-BR"/>
              </a:p>
            </p:txBody>
          </p:sp>
          <p:sp>
            <p:nvSpPr>
              <p:cNvPr id="9300" name="Freeform 38"/>
              <p:cNvSpPr>
                <a:spLocks/>
              </p:cNvSpPr>
              <p:nvPr/>
            </p:nvSpPr>
            <p:spPr bwMode="auto">
              <a:xfrm>
                <a:off x="1868" y="1290"/>
                <a:ext cx="192" cy="240"/>
              </a:xfrm>
              <a:custGeom>
                <a:avLst/>
                <a:gdLst>
                  <a:gd name="T0" fmla="*/ 0 w 962"/>
                  <a:gd name="T1" fmla="*/ 0 h 1201"/>
                  <a:gd name="T2" fmla="*/ 0 w 962"/>
                  <a:gd name="T3" fmla="*/ 0 h 1201"/>
                  <a:gd name="T4" fmla="*/ 0 w 962"/>
                  <a:gd name="T5" fmla="*/ 0 h 1201"/>
                  <a:gd name="T6" fmla="*/ 0 w 962"/>
                  <a:gd name="T7" fmla="*/ 0 h 1201"/>
                  <a:gd name="T8" fmla="*/ 0 w 962"/>
                  <a:gd name="T9" fmla="*/ 0 h 1201"/>
                  <a:gd name="T10" fmla="*/ 0 w 962"/>
                  <a:gd name="T11" fmla="*/ 0 h 1201"/>
                  <a:gd name="T12" fmla="*/ 0 w 962"/>
                  <a:gd name="T13" fmla="*/ 0 h 1201"/>
                  <a:gd name="T14" fmla="*/ 0 w 962"/>
                  <a:gd name="T15" fmla="*/ 0 h 1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2"/>
                  <a:gd name="T25" fmla="*/ 0 h 1201"/>
                  <a:gd name="T26" fmla="*/ 962 w 962"/>
                  <a:gd name="T27" fmla="*/ 1201 h 1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2" h="1201">
                    <a:moveTo>
                      <a:pt x="241" y="1201"/>
                    </a:moveTo>
                    <a:lnTo>
                      <a:pt x="241" y="300"/>
                    </a:lnTo>
                    <a:lnTo>
                      <a:pt x="0" y="300"/>
                    </a:lnTo>
                    <a:lnTo>
                      <a:pt x="481" y="0"/>
                    </a:lnTo>
                    <a:lnTo>
                      <a:pt x="962" y="300"/>
                    </a:lnTo>
                    <a:lnTo>
                      <a:pt x="721" y="300"/>
                    </a:lnTo>
                    <a:lnTo>
                      <a:pt x="721" y="1201"/>
                    </a:lnTo>
                    <a:lnTo>
                      <a:pt x="241" y="1201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1" name="Freeform 39"/>
              <p:cNvSpPr>
                <a:spLocks/>
              </p:cNvSpPr>
              <p:nvPr/>
            </p:nvSpPr>
            <p:spPr bwMode="auto">
              <a:xfrm>
                <a:off x="1868" y="1290"/>
                <a:ext cx="192" cy="240"/>
              </a:xfrm>
              <a:custGeom>
                <a:avLst/>
                <a:gdLst>
                  <a:gd name="T0" fmla="*/ 0 w 962"/>
                  <a:gd name="T1" fmla="*/ 0 h 1201"/>
                  <a:gd name="T2" fmla="*/ 0 w 962"/>
                  <a:gd name="T3" fmla="*/ 0 h 1201"/>
                  <a:gd name="T4" fmla="*/ 0 w 962"/>
                  <a:gd name="T5" fmla="*/ 0 h 1201"/>
                  <a:gd name="T6" fmla="*/ 0 w 962"/>
                  <a:gd name="T7" fmla="*/ 0 h 1201"/>
                  <a:gd name="T8" fmla="*/ 0 w 962"/>
                  <a:gd name="T9" fmla="*/ 0 h 1201"/>
                  <a:gd name="T10" fmla="*/ 0 w 962"/>
                  <a:gd name="T11" fmla="*/ 0 h 1201"/>
                  <a:gd name="T12" fmla="*/ 0 w 962"/>
                  <a:gd name="T13" fmla="*/ 0 h 1201"/>
                  <a:gd name="T14" fmla="*/ 0 w 962"/>
                  <a:gd name="T15" fmla="*/ 0 h 1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2"/>
                  <a:gd name="T25" fmla="*/ 0 h 1201"/>
                  <a:gd name="T26" fmla="*/ 962 w 962"/>
                  <a:gd name="T27" fmla="*/ 1201 h 1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2" h="1201">
                    <a:moveTo>
                      <a:pt x="241" y="1201"/>
                    </a:moveTo>
                    <a:lnTo>
                      <a:pt x="241" y="300"/>
                    </a:lnTo>
                    <a:lnTo>
                      <a:pt x="0" y="300"/>
                    </a:lnTo>
                    <a:lnTo>
                      <a:pt x="481" y="0"/>
                    </a:lnTo>
                    <a:lnTo>
                      <a:pt x="962" y="300"/>
                    </a:lnTo>
                    <a:lnTo>
                      <a:pt x="721" y="300"/>
                    </a:lnTo>
                    <a:lnTo>
                      <a:pt x="721" y="1201"/>
                    </a:lnTo>
                    <a:lnTo>
                      <a:pt x="241" y="120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2" name="Freeform 40"/>
              <p:cNvSpPr>
                <a:spLocks/>
              </p:cNvSpPr>
              <p:nvPr/>
            </p:nvSpPr>
            <p:spPr bwMode="auto">
              <a:xfrm>
                <a:off x="2540" y="1290"/>
                <a:ext cx="192" cy="240"/>
              </a:xfrm>
              <a:custGeom>
                <a:avLst/>
                <a:gdLst>
                  <a:gd name="T0" fmla="*/ 0 w 960"/>
                  <a:gd name="T1" fmla="*/ 0 h 1201"/>
                  <a:gd name="T2" fmla="*/ 0 w 960"/>
                  <a:gd name="T3" fmla="*/ 0 h 1201"/>
                  <a:gd name="T4" fmla="*/ 0 w 960"/>
                  <a:gd name="T5" fmla="*/ 0 h 1201"/>
                  <a:gd name="T6" fmla="*/ 0 w 960"/>
                  <a:gd name="T7" fmla="*/ 0 h 1201"/>
                  <a:gd name="T8" fmla="*/ 0 w 960"/>
                  <a:gd name="T9" fmla="*/ 0 h 1201"/>
                  <a:gd name="T10" fmla="*/ 0 w 960"/>
                  <a:gd name="T11" fmla="*/ 0 h 1201"/>
                  <a:gd name="T12" fmla="*/ 0 w 960"/>
                  <a:gd name="T13" fmla="*/ 0 h 1201"/>
                  <a:gd name="T14" fmla="*/ 0 w 960"/>
                  <a:gd name="T15" fmla="*/ 0 h 1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0"/>
                  <a:gd name="T25" fmla="*/ 0 h 1201"/>
                  <a:gd name="T26" fmla="*/ 960 w 960"/>
                  <a:gd name="T27" fmla="*/ 1201 h 1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0" h="1201">
                    <a:moveTo>
                      <a:pt x="239" y="1201"/>
                    </a:moveTo>
                    <a:lnTo>
                      <a:pt x="239" y="300"/>
                    </a:lnTo>
                    <a:lnTo>
                      <a:pt x="0" y="300"/>
                    </a:lnTo>
                    <a:lnTo>
                      <a:pt x="479" y="0"/>
                    </a:lnTo>
                    <a:lnTo>
                      <a:pt x="960" y="300"/>
                    </a:lnTo>
                    <a:lnTo>
                      <a:pt x="720" y="300"/>
                    </a:lnTo>
                    <a:lnTo>
                      <a:pt x="720" y="1201"/>
                    </a:lnTo>
                    <a:lnTo>
                      <a:pt x="239" y="1201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3" name="Freeform 41"/>
              <p:cNvSpPr>
                <a:spLocks/>
              </p:cNvSpPr>
              <p:nvPr/>
            </p:nvSpPr>
            <p:spPr bwMode="auto">
              <a:xfrm>
                <a:off x="2540" y="1290"/>
                <a:ext cx="192" cy="240"/>
              </a:xfrm>
              <a:custGeom>
                <a:avLst/>
                <a:gdLst>
                  <a:gd name="T0" fmla="*/ 0 w 960"/>
                  <a:gd name="T1" fmla="*/ 0 h 1201"/>
                  <a:gd name="T2" fmla="*/ 0 w 960"/>
                  <a:gd name="T3" fmla="*/ 0 h 1201"/>
                  <a:gd name="T4" fmla="*/ 0 w 960"/>
                  <a:gd name="T5" fmla="*/ 0 h 1201"/>
                  <a:gd name="T6" fmla="*/ 0 w 960"/>
                  <a:gd name="T7" fmla="*/ 0 h 1201"/>
                  <a:gd name="T8" fmla="*/ 0 w 960"/>
                  <a:gd name="T9" fmla="*/ 0 h 1201"/>
                  <a:gd name="T10" fmla="*/ 0 w 960"/>
                  <a:gd name="T11" fmla="*/ 0 h 1201"/>
                  <a:gd name="T12" fmla="*/ 0 w 960"/>
                  <a:gd name="T13" fmla="*/ 0 h 1201"/>
                  <a:gd name="T14" fmla="*/ 0 w 960"/>
                  <a:gd name="T15" fmla="*/ 0 h 1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0"/>
                  <a:gd name="T25" fmla="*/ 0 h 1201"/>
                  <a:gd name="T26" fmla="*/ 960 w 960"/>
                  <a:gd name="T27" fmla="*/ 1201 h 1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0" h="1201">
                    <a:moveTo>
                      <a:pt x="239" y="1201"/>
                    </a:moveTo>
                    <a:lnTo>
                      <a:pt x="239" y="300"/>
                    </a:lnTo>
                    <a:lnTo>
                      <a:pt x="0" y="300"/>
                    </a:lnTo>
                    <a:lnTo>
                      <a:pt x="479" y="0"/>
                    </a:lnTo>
                    <a:lnTo>
                      <a:pt x="960" y="300"/>
                    </a:lnTo>
                    <a:lnTo>
                      <a:pt x="720" y="300"/>
                    </a:lnTo>
                    <a:lnTo>
                      <a:pt x="720" y="1201"/>
                    </a:lnTo>
                    <a:lnTo>
                      <a:pt x="239" y="120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224" name="Group 42"/>
            <p:cNvGrpSpPr>
              <a:grpSpLocks/>
            </p:cNvGrpSpPr>
            <p:nvPr/>
          </p:nvGrpSpPr>
          <p:grpSpPr bwMode="auto">
            <a:xfrm>
              <a:off x="1504950" y="3338513"/>
              <a:ext cx="5943600" cy="792162"/>
              <a:chOff x="1004" y="1626"/>
              <a:chExt cx="3744" cy="672"/>
            </a:xfrm>
          </p:grpSpPr>
          <p:sp>
            <p:nvSpPr>
              <p:cNvPr id="9272" name="Freeform 43"/>
              <p:cNvSpPr>
                <a:spLocks/>
              </p:cNvSpPr>
              <p:nvPr/>
            </p:nvSpPr>
            <p:spPr bwMode="auto">
              <a:xfrm>
                <a:off x="1004" y="1626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3" name="Freeform 44"/>
              <p:cNvSpPr>
                <a:spLocks/>
              </p:cNvSpPr>
              <p:nvPr/>
            </p:nvSpPr>
            <p:spPr bwMode="auto">
              <a:xfrm>
                <a:off x="1628" y="1626"/>
                <a:ext cx="624" cy="384"/>
              </a:xfrm>
              <a:custGeom>
                <a:avLst/>
                <a:gdLst>
                  <a:gd name="T0" fmla="*/ 0 w 3119"/>
                  <a:gd name="T1" fmla="*/ 0 h 1919"/>
                  <a:gd name="T2" fmla="*/ 0 w 3119"/>
                  <a:gd name="T3" fmla="*/ 0 h 1919"/>
                  <a:gd name="T4" fmla="*/ 0 w 3119"/>
                  <a:gd name="T5" fmla="*/ 0 h 1919"/>
                  <a:gd name="T6" fmla="*/ 0 w 3119"/>
                  <a:gd name="T7" fmla="*/ 0 h 1919"/>
                  <a:gd name="T8" fmla="*/ 0 w 3119"/>
                  <a:gd name="T9" fmla="*/ 0 h 1919"/>
                  <a:gd name="T10" fmla="*/ 0 w 3119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19"/>
                  <a:gd name="T20" fmla="*/ 3119 w 3119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19">
                    <a:moveTo>
                      <a:pt x="1559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19"/>
                    </a:lnTo>
                    <a:lnTo>
                      <a:pt x="1559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4" name="Freeform 45"/>
              <p:cNvSpPr>
                <a:spLocks/>
              </p:cNvSpPr>
              <p:nvPr/>
            </p:nvSpPr>
            <p:spPr bwMode="auto">
              <a:xfrm>
                <a:off x="2252" y="1626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5" name="Freeform 46"/>
              <p:cNvSpPr>
                <a:spLocks/>
              </p:cNvSpPr>
              <p:nvPr/>
            </p:nvSpPr>
            <p:spPr bwMode="auto">
              <a:xfrm>
                <a:off x="2876" y="1626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6" name="Freeform 47"/>
              <p:cNvSpPr>
                <a:spLocks/>
              </p:cNvSpPr>
              <p:nvPr/>
            </p:nvSpPr>
            <p:spPr bwMode="auto">
              <a:xfrm>
                <a:off x="3500" y="1626"/>
                <a:ext cx="624" cy="384"/>
              </a:xfrm>
              <a:custGeom>
                <a:avLst/>
                <a:gdLst>
                  <a:gd name="T0" fmla="*/ 0 w 3119"/>
                  <a:gd name="T1" fmla="*/ 0 h 1919"/>
                  <a:gd name="T2" fmla="*/ 0 w 3119"/>
                  <a:gd name="T3" fmla="*/ 0 h 1919"/>
                  <a:gd name="T4" fmla="*/ 0 w 3119"/>
                  <a:gd name="T5" fmla="*/ 0 h 1919"/>
                  <a:gd name="T6" fmla="*/ 0 w 3119"/>
                  <a:gd name="T7" fmla="*/ 0 h 1919"/>
                  <a:gd name="T8" fmla="*/ 0 w 3119"/>
                  <a:gd name="T9" fmla="*/ 0 h 1919"/>
                  <a:gd name="T10" fmla="*/ 0 w 3119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19"/>
                  <a:gd name="T20" fmla="*/ 3119 w 3119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19">
                    <a:moveTo>
                      <a:pt x="1559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19"/>
                    </a:lnTo>
                    <a:lnTo>
                      <a:pt x="1559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7" name="Freeform 48"/>
              <p:cNvSpPr>
                <a:spLocks/>
              </p:cNvSpPr>
              <p:nvPr/>
            </p:nvSpPr>
            <p:spPr bwMode="auto">
              <a:xfrm>
                <a:off x="4124" y="1626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8" name="Rectangle 49"/>
              <p:cNvSpPr>
                <a:spLocks noChangeArrowheads="1"/>
              </p:cNvSpPr>
              <p:nvPr/>
            </p:nvSpPr>
            <p:spPr bwMode="auto">
              <a:xfrm>
                <a:off x="2453" y="1704"/>
                <a:ext cx="19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15</a:t>
                </a:r>
                <a:endParaRPr lang="pt-PT" altLang="pt-BR"/>
              </a:p>
            </p:txBody>
          </p:sp>
          <p:sp>
            <p:nvSpPr>
              <p:cNvPr id="9279" name="Rectangle 50"/>
              <p:cNvSpPr>
                <a:spLocks noChangeArrowheads="1"/>
              </p:cNvSpPr>
              <p:nvPr/>
            </p:nvSpPr>
            <p:spPr bwMode="auto">
              <a:xfrm>
                <a:off x="1253" y="1704"/>
                <a:ext cx="9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7</a:t>
                </a:r>
                <a:endParaRPr lang="pt-PT" altLang="pt-BR"/>
              </a:p>
            </p:txBody>
          </p:sp>
          <p:sp>
            <p:nvSpPr>
              <p:cNvPr id="9280" name="Rectangle 51"/>
              <p:cNvSpPr>
                <a:spLocks noChangeArrowheads="1"/>
              </p:cNvSpPr>
              <p:nvPr/>
            </p:nvSpPr>
            <p:spPr bwMode="auto">
              <a:xfrm>
                <a:off x="1907" y="1704"/>
                <a:ext cx="9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</a:t>
                </a:r>
                <a:endParaRPr lang="pt-PT" altLang="pt-BR"/>
              </a:p>
            </p:txBody>
          </p:sp>
          <p:sp>
            <p:nvSpPr>
              <p:cNvPr id="9281" name="Rectangle 52"/>
              <p:cNvSpPr>
                <a:spLocks noChangeArrowheads="1"/>
              </p:cNvSpPr>
              <p:nvPr/>
            </p:nvSpPr>
            <p:spPr bwMode="auto">
              <a:xfrm>
                <a:off x="3125" y="1704"/>
                <a:ext cx="9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4</a:t>
                </a:r>
                <a:endParaRPr lang="pt-PT" altLang="pt-BR"/>
              </a:p>
            </p:txBody>
          </p:sp>
          <p:sp>
            <p:nvSpPr>
              <p:cNvPr id="9282" name="Rectangle 53"/>
              <p:cNvSpPr>
                <a:spLocks noChangeArrowheads="1"/>
              </p:cNvSpPr>
              <p:nvPr/>
            </p:nvSpPr>
            <p:spPr bwMode="auto">
              <a:xfrm>
                <a:off x="3683" y="1704"/>
                <a:ext cx="19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17</a:t>
                </a:r>
                <a:endParaRPr lang="pt-PT" altLang="pt-BR"/>
              </a:p>
            </p:txBody>
          </p:sp>
          <p:sp>
            <p:nvSpPr>
              <p:cNvPr id="9283" name="Rectangle 54"/>
              <p:cNvSpPr>
                <a:spLocks noChangeArrowheads="1"/>
              </p:cNvSpPr>
              <p:nvPr/>
            </p:nvSpPr>
            <p:spPr bwMode="auto">
              <a:xfrm>
                <a:off x="4307" y="1704"/>
                <a:ext cx="19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10</a:t>
                </a:r>
                <a:endParaRPr lang="pt-PT" altLang="pt-BR"/>
              </a:p>
            </p:txBody>
          </p:sp>
          <p:sp>
            <p:nvSpPr>
              <p:cNvPr id="9284" name="Freeform 55"/>
              <p:cNvSpPr>
                <a:spLocks/>
              </p:cNvSpPr>
              <p:nvPr/>
            </p:nvSpPr>
            <p:spPr bwMode="auto">
              <a:xfrm>
                <a:off x="2444" y="2058"/>
                <a:ext cx="192" cy="240"/>
              </a:xfrm>
              <a:custGeom>
                <a:avLst/>
                <a:gdLst>
                  <a:gd name="T0" fmla="*/ 0 w 961"/>
                  <a:gd name="T1" fmla="*/ 0 h 1200"/>
                  <a:gd name="T2" fmla="*/ 0 w 961"/>
                  <a:gd name="T3" fmla="*/ 0 h 1200"/>
                  <a:gd name="T4" fmla="*/ 0 w 961"/>
                  <a:gd name="T5" fmla="*/ 0 h 1200"/>
                  <a:gd name="T6" fmla="*/ 0 w 961"/>
                  <a:gd name="T7" fmla="*/ 0 h 1200"/>
                  <a:gd name="T8" fmla="*/ 0 w 961"/>
                  <a:gd name="T9" fmla="*/ 0 h 1200"/>
                  <a:gd name="T10" fmla="*/ 0 w 961"/>
                  <a:gd name="T11" fmla="*/ 0 h 1200"/>
                  <a:gd name="T12" fmla="*/ 0 w 961"/>
                  <a:gd name="T13" fmla="*/ 0 h 1200"/>
                  <a:gd name="T14" fmla="*/ 0 w 961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200"/>
                  <a:gd name="T26" fmla="*/ 961 w 961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200">
                    <a:moveTo>
                      <a:pt x="240" y="1200"/>
                    </a:moveTo>
                    <a:lnTo>
                      <a:pt x="240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1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0" y="120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5" name="Freeform 56"/>
              <p:cNvSpPr>
                <a:spLocks/>
              </p:cNvSpPr>
              <p:nvPr/>
            </p:nvSpPr>
            <p:spPr bwMode="auto">
              <a:xfrm>
                <a:off x="2444" y="2058"/>
                <a:ext cx="192" cy="240"/>
              </a:xfrm>
              <a:custGeom>
                <a:avLst/>
                <a:gdLst>
                  <a:gd name="T0" fmla="*/ 0 w 961"/>
                  <a:gd name="T1" fmla="*/ 0 h 1200"/>
                  <a:gd name="T2" fmla="*/ 0 w 961"/>
                  <a:gd name="T3" fmla="*/ 0 h 1200"/>
                  <a:gd name="T4" fmla="*/ 0 w 961"/>
                  <a:gd name="T5" fmla="*/ 0 h 1200"/>
                  <a:gd name="T6" fmla="*/ 0 w 961"/>
                  <a:gd name="T7" fmla="*/ 0 h 1200"/>
                  <a:gd name="T8" fmla="*/ 0 w 961"/>
                  <a:gd name="T9" fmla="*/ 0 h 1200"/>
                  <a:gd name="T10" fmla="*/ 0 w 961"/>
                  <a:gd name="T11" fmla="*/ 0 h 1200"/>
                  <a:gd name="T12" fmla="*/ 0 w 961"/>
                  <a:gd name="T13" fmla="*/ 0 h 1200"/>
                  <a:gd name="T14" fmla="*/ 0 w 961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200"/>
                  <a:gd name="T26" fmla="*/ 961 w 961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200">
                    <a:moveTo>
                      <a:pt x="240" y="1200"/>
                    </a:moveTo>
                    <a:lnTo>
                      <a:pt x="240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1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0" y="12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6" name="Freeform 57"/>
              <p:cNvSpPr>
                <a:spLocks/>
              </p:cNvSpPr>
              <p:nvPr/>
            </p:nvSpPr>
            <p:spPr bwMode="auto">
              <a:xfrm>
                <a:off x="3116" y="2058"/>
                <a:ext cx="192" cy="240"/>
              </a:xfrm>
              <a:custGeom>
                <a:avLst/>
                <a:gdLst>
                  <a:gd name="T0" fmla="*/ 0 w 961"/>
                  <a:gd name="T1" fmla="*/ 0 h 1200"/>
                  <a:gd name="T2" fmla="*/ 0 w 961"/>
                  <a:gd name="T3" fmla="*/ 0 h 1200"/>
                  <a:gd name="T4" fmla="*/ 0 w 961"/>
                  <a:gd name="T5" fmla="*/ 0 h 1200"/>
                  <a:gd name="T6" fmla="*/ 0 w 961"/>
                  <a:gd name="T7" fmla="*/ 0 h 1200"/>
                  <a:gd name="T8" fmla="*/ 0 w 961"/>
                  <a:gd name="T9" fmla="*/ 0 h 1200"/>
                  <a:gd name="T10" fmla="*/ 0 w 961"/>
                  <a:gd name="T11" fmla="*/ 0 h 1200"/>
                  <a:gd name="T12" fmla="*/ 0 w 961"/>
                  <a:gd name="T13" fmla="*/ 0 h 1200"/>
                  <a:gd name="T14" fmla="*/ 0 w 961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200"/>
                  <a:gd name="T26" fmla="*/ 961 w 961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200">
                    <a:moveTo>
                      <a:pt x="240" y="1200"/>
                    </a:moveTo>
                    <a:lnTo>
                      <a:pt x="240" y="299"/>
                    </a:lnTo>
                    <a:lnTo>
                      <a:pt x="0" y="299"/>
                    </a:lnTo>
                    <a:lnTo>
                      <a:pt x="480" y="0"/>
                    </a:lnTo>
                    <a:lnTo>
                      <a:pt x="961" y="299"/>
                    </a:lnTo>
                    <a:lnTo>
                      <a:pt x="720" y="299"/>
                    </a:lnTo>
                    <a:lnTo>
                      <a:pt x="720" y="1200"/>
                    </a:lnTo>
                    <a:lnTo>
                      <a:pt x="240" y="120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7" name="Freeform 58"/>
              <p:cNvSpPr>
                <a:spLocks/>
              </p:cNvSpPr>
              <p:nvPr/>
            </p:nvSpPr>
            <p:spPr bwMode="auto">
              <a:xfrm>
                <a:off x="3116" y="2058"/>
                <a:ext cx="192" cy="240"/>
              </a:xfrm>
              <a:custGeom>
                <a:avLst/>
                <a:gdLst>
                  <a:gd name="T0" fmla="*/ 0 w 961"/>
                  <a:gd name="T1" fmla="*/ 0 h 1200"/>
                  <a:gd name="T2" fmla="*/ 0 w 961"/>
                  <a:gd name="T3" fmla="*/ 0 h 1200"/>
                  <a:gd name="T4" fmla="*/ 0 w 961"/>
                  <a:gd name="T5" fmla="*/ 0 h 1200"/>
                  <a:gd name="T6" fmla="*/ 0 w 961"/>
                  <a:gd name="T7" fmla="*/ 0 h 1200"/>
                  <a:gd name="T8" fmla="*/ 0 w 961"/>
                  <a:gd name="T9" fmla="*/ 0 h 1200"/>
                  <a:gd name="T10" fmla="*/ 0 w 961"/>
                  <a:gd name="T11" fmla="*/ 0 h 1200"/>
                  <a:gd name="T12" fmla="*/ 0 w 961"/>
                  <a:gd name="T13" fmla="*/ 0 h 1200"/>
                  <a:gd name="T14" fmla="*/ 0 w 961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200"/>
                  <a:gd name="T26" fmla="*/ 961 w 961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200">
                    <a:moveTo>
                      <a:pt x="240" y="1200"/>
                    </a:moveTo>
                    <a:lnTo>
                      <a:pt x="240" y="299"/>
                    </a:lnTo>
                    <a:lnTo>
                      <a:pt x="0" y="299"/>
                    </a:lnTo>
                    <a:lnTo>
                      <a:pt x="480" y="0"/>
                    </a:lnTo>
                    <a:lnTo>
                      <a:pt x="961" y="299"/>
                    </a:lnTo>
                    <a:lnTo>
                      <a:pt x="720" y="299"/>
                    </a:lnTo>
                    <a:lnTo>
                      <a:pt x="720" y="1200"/>
                    </a:lnTo>
                    <a:lnTo>
                      <a:pt x="240" y="12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225" name="Group 59"/>
            <p:cNvGrpSpPr>
              <a:grpSpLocks/>
            </p:cNvGrpSpPr>
            <p:nvPr/>
          </p:nvGrpSpPr>
          <p:grpSpPr bwMode="auto">
            <a:xfrm>
              <a:off x="1504950" y="4202113"/>
              <a:ext cx="5943600" cy="792162"/>
              <a:chOff x="1004" y="2394"/>
              <a:chExt cx="3744" cy="672"/>
            </a:xfrm>
          </p:grpSpPr>
          <p:sp>
            <p:nvSpPr>
              <p:cNvPr id="9256" name="Freeform 60"/>
              <p:cNvSpPr>
                <a:spLocks/>
              </p:cNvSpPr>
              <p:nvPr/>
            </p:nvSpPr>
            <p:spPr bwMode="auto">
              <a:xfrm>
                <a:off x="1004" y="2394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7" name="Freeform 61"/>
              <p:cNvSpPr>
                <a:spLocks/>
              </p:cNvSpPr>
              <p:nvPr/>
            </p:nvSpPr>
            <p:spPr bwMode="auto">
              <a:xfrm>
                <a:off x="1628" y="2394"/>
                <a:ext cx="624" cy="384"/>
              </a:xfrm>
              <a:custGeom>
                <a:avLst/>
                <a:gdLst>
                  <a:gd name="T0" fmla="*/ 0 w 3119"/>
                  <a:gd name="T1" fmla="*/ 0 h 1919"/>
                  <a:gd name="T2" fmla="*/ 0 w 3119"/>
                  <a:gd name="T3" fmla="*/ 0 h 1919"/>
                  <a:gd name="T4" fmla="*/ 0 w 3119"/>
                  <a:gd name="T5" fmla="*/ 0 h 1919"/>
                  <a:gd name="T6" fmla="*/ 0 w 3119"/>
                  <a:gd name="T7" fmla="*/ 0 h 1919"/>
                  <a:gd name="T8" fmla="*/ 0 w 3119"/>
                  <a:gd name="T9" fmla="*/ 0 h 1919"/>
                  <a:gd name="T10" fmla="*/ 0 w 3119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19"/>
                  <a:gd name="T20" fmla="*/ 3119 w 3119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19">
                    <a:moveTo>
                      <a:pt x="1559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19"/>
                    </a:lnTo>
                    <a:lnTo>
                      <a:pt x="1559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8" name="Freeform 62"/>
              <p:cNvSpPr>
                <a:spLocks/>
              </p:cNvSpPr>
              <p:nvPr/>
            </p:nvSpPr>
            <p:spPr bwMode="auto">
              <a:xfrm>
                <a:off x="2252" y="2394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9" name="Freeform 63"/>
              <p:cNvSpPr>
                <a:spLocks/>
              </p:cNvSpPr>
              <p:nvPr/>
            </p:nvSpPr>
            <p:spPr bwMode="auto">
              <a:xfrm>
                <a:off x="2876" y="2394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60" name="Freeform 64"/>
              <p:cNvSpPr>
                <a:spLocks/>
              </p:cNvSpPr>
              <p:nvPr/>
            </p:nvSpPr>
            <p:spPr bwMode="auto">
              <a:xfrm>
                <a:off x="3500" y="2394"/>
                <a:ext cx="624" cy="384"/>
              </a:xfrm>
              <a:custGeom>
                <a:avLst/>
                <a:gdLst>
                  <a:gd name="T0" fmla="*/ 0 w 3119"/>
                  <a:gd name="T1" fmla="*/ 0 h 1919"/>
                  <a:gd name="T2" fmla="*/ 0 w 3119"/>
                  <a:gd name="T3" fmla="*/ 0 h 1919"/>
                  <a:gd name="T4" fmla="*/ 0 w 3119"/>
                  <a:gd name="T5" fmla="*/ 0 h 1919"/>
                  <a:gd name="T6" fmla="*/ 0 w 3119"/>
                  <a:gd name="T7" fmla="*/ 0 h 1919"/>
                  <a:gd name="T8" fmla="*/ 0 w 3119"/>
                  <a:gd name="T9" fmla="*/ 0 h 1919"/>
                  <a:gd name="T10" fmla="*/ 0 w 3119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19"/>
                  <a:gd name="T20" fmla="*/ 3119 w 3119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19">
                    <a:moveTo>
                      <a:pt x="1559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19"/>
                    </a:lnTo>
                    <a:lnTo>
                      <a:pt x="1559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61" name="Freeform 65"/>
              <p:cNvSpPr>
                <a:spLocks/>
              </p:cNvSpPr>
              <p:nvPr/>
            </p:nvSpPr>
            <p:spPr bwMode="auto">
              <a:xfrm>
                <a:off x="4124" y="2394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62" name="Rectangle 66"/>
              <p:cNvSpPr>
                <a:spLocks noChangeArrowheads="1"/>
              </p:cNvSpPr>
              <p:nvPr/>
            </p:nvSpPr>
            <p:spPr bwMode="auto">
              <a:xfrm>
                <a:off x="3077" y="2472"/>
                <a:ext cx="19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15</a:t>
                </a:r>
                <a:endParaRPr lang="pt-PT" altLang="pt-BR"/>
              </a:p>
            </p:txBody>
          </p:sp>
          <p:sp>
            <p:nvSpPr>
              <p:cNvPr id="9263" name="Rectangle 67"/>
              <p:cNvSpPr>
                <a:spLocks noChangeArrowheads="1"/>
              </p:cNvSpPr>
              <p:nvPr/>
            </p:nvSpPr>
            <p:spPr bwMode="auto">
              <a:xfrm>
                <a:off x="1253" y="2472"/>
                <a:ext cx="9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7</a:t>
                </a:r>
                <a:endParaRPr lang="pt-PT" altLang="pt-BR"/>
              </a:p>
            </p:txBody>
          </p:sp>
          <p:sp>
            <p:nvSpPr>
              <p:cNvPr id="9264" name="Rectangle 68"/>
              <p:cNvSpPr>
                <a:spLocks noChangeArrowheads="1"/>
              </p:cNvSpPr>
              <p:nvPr/>
            </p:nvSpPr>
            <p:spPr bwMode="auto">
              <a:xfrm>
                <a:off x="1907" y="2472"/>
                <a:ext cx="9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</a:t>
                </a:r>
                <a:endParaRPr lang="pt-PT" altLang="pt-BR"/>
              </a:p>
            </p:txBody>
          </p:sp>
          <p:sp>
            <p:nvSpPr>
              <p:cNvPr id="9265" name="Rectangle 69"/>
              <p:cNvSpPr>
                <a:spLocks noChangeArrowheads="1"/>
              </p:cNvSpPr>
              <p:nvPr/>
            </p:nvSpPr>
            <p:spPr bwMode="auto">
              <a:xfrm>
                <a:off x="2501" y="2472"/>
                <a:ext cx="9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4</a:t>
                </a:r>
                <a:endParaRPr lang="pt-PT" altLang="pt-BR"/>
              </a:p>
            </p:txBody>
          </p:sp>
          <p:sp>
            <p:nvSpPr>
              <p:cNvPr id="9266" name="Rectangle 70"/>
              <p:cNvSpPr>
                <a:spLocks noChangeArrowheads="1"/>
              </p:cNvSpPr>
              <p:nvPr/>
            </p:nvSpPr>
            <p:spPr bwMode="auto">
              <a:xfrm>
                <a:off x="3683" y="2472"/>
                <a:ext cx="19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17</a:t>
                </a:r>
                <a:endParaRPr lang="pt-PT" altLang="pt-BR"/>
              </a:p>
            </p:txBody>
          </p:sp>
          <p:sp>
            <p:nvSpPr>
              <p:cNvPr id="9267" name="Rectangle 71"/>
              <p:cNvSpPr>
                <a:spLocks noChangeArrowheads="1"/>
              </p:cNvSpPr>
              <p:nvPr/>
            </p:nvSpPr>
            <p:spPr bwMode="auto">
              <a:xfrm>
                <a:off x="4307" y="2472"/>
                <a:ext cx="19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10</a:t>
                </a:r>
                <a:endParaRPr lang="pt-PT" altLang="pt-BR"/>
              </a:p>
            </p:txBody>
          </p:sp>
          <p:sp>
            <p:nvSpPr>
              <p:cNvPr id="9268" name="Freeform 72"/>
              <p:cNvSpPr>
                <a:spLocks/>
              </p:cNvSpPr>
              <p:nvPr/>
            </p:nvSpPr>
            <p:spPr bwMode="auto">
              <a:xfrm>
                <a:off x="3068" y="2826"/>
                <a:ext cx="192" cy="240"/>
              </a:xfrm>
              <a:custGeom>
                <a:avLst/>
                <a:gdLst>
                  <a:gd name="T0" fmla="*/ 0 w 961"/>
                  <a:gd name="T1" fmla="*/ 0 h 1200"/>
                  <a:gd name="T2" fmla="*/ 0 w 961"/>
                  <a:gd name="T3" fmla="*/ 0 h 1200"/>
                  <a:gd name="T4" fmla="*/ 0 w 961"/>
                  <a:gd name="T5" fmla="*/ 0 h 1200"/>
                  <a:gd name="T6" fmla="*/ 0 w 961"/>
                  <a:gd name="T7" fmla="*/ 0 h 1200"/>
                  <a:gd name="T8" fmla="*/ 0 w 961"/>
                  <a:gd name="T9" fmla="*/ 0 h 1200"/>
                  <a:gd name="T10" fmla="*/ 0 w 961"/>
                  <a:gd name="T11" fmla="*/ 0 h 1200"/>
                  <a:gd name="T12" fmla="*/ 0 w 961"/>
                  <a:gd name="T13" fmla="*/ 0 h 1200"/>
                  <a:gd name="T14" fmla="*/ 0 w 961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200"/>
                  <a:gd name="T26" fmla="*/ 961 w 961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200">
                    <a:moveTo>
                      <a:pt x="240" y="1200"/>
                    </a:moveTo>
                    <a:lnTo>
                      <a:pt x="240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1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0" y="120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69" name="Freeform 73"/>
              <p:cNvSpPr>
                <a:spLocks/>
              </p:cNvSpPr>
              <p:nvPr/>
            </p:nvSpPr>
            <p:spPr bwMode="auto">
              <a:xfrm>
                <a:off x="3068" y="2826"/>
                <a:ext cx="192" cy="240"/>
              </a:xfrm>
              <a:custGeom>
                <a:avLst/>
                <a:gdLst>
                  <a:gd name="T0" fmla="*/ 0 w 961"/>
                  <a:gd name="T1" fmla="*/ 0 h 1200"/>
                  <a:gd name="T2" fmla="*/ 0 w 961"/>
                  <a:gd name="T3" fmla="*/ 0 h 1200"/>
                  <a:gd name="T4" fmla="*/ 0 w 961"/>
                  <a:gd name="T5" fmla="*/ 0 h 1200"/>
                  <a:gd name="T6" fmla="*/ 0 w 961"/>
                  <a:gd name="T7" fmla="*/ 0 h 1200"/>
                  <a:gd name="T8" fmla="*/ 0 w 961"/>
                  <a:gd name="T9" fmla="*/ 0 h 1200"/>
                  <a:gd name="T10" fmla="*/ 0 w 961"/>
                  <a:gd name="T11" fmla="*/ 0 h 1200"/>
                  <a:gd name="T12" fmla="*/ 0 w 961"/>
                  <a:gd name="T13" fmla="*/ 0 h 1200"/>
                  <a:gd name="T14" fmla="*/ 0 w 961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200"/>
                  <a:gd name="T26" fmla="*/ 961 w 961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200">
                    <a:moveTo>
                      <a:pt x="240" y="1200"/>
                    </a:moveTo>
                    <a:lnTo>
                      <a:pt x="240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1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0" y="12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0" name="Freeform 74"/>
              <p:cNvSpPr>
                <a:spLocks/>
              </p:cNvSpPr>
              <p:nvPr/>
            </p:nvSpPr>
            <p:spPr bwMode="auto">
              <a:xfrm>
                <a:off x="3740" y="2826"/>
                <a:ext cx="192" cy="240"/>
              </a:xfrm>
              <a:custGeom>
                <a:avLst/>
                <a:gdLst>
                  <a:gd name="T0" fmla="*/ 0 w 962"/>
                  <a:gd name="T1" fmla="*/ 0 h 1200"/>
                  <a:gd name="T2" fmla="*/ 0 w 962"/>
                  <a:gd name="T3" fmla="*/ 0 h 1200"/>
                  <a:gd name="T4" fmla="*/ 0 w 962"/>
                  <a:gd name="T5" fmla="*/ 0 h 1200"/>
                  <a:gd name="T6" fmla="*/ 0 w 962"/>
                  <a:gd name="T7" fmla="*/ 0 h 1200"/>
                  <a:gd name="T8" fmla="*/ 0 w 962"/>
                  <a:gd name="T9" fmla="*/ 0 h 1200"/>
                  <a:gd name="T10" fmla="*/ 0 w 962"/>
                  <a:gd name="T11" fmla="*/ 0 h 1200"/>
                  <a:gd name="T12" fmla="*/ 0 w 962"/>
                  <a:gd name="T13" fmla="*/ 0 h 1200"/>
                  <a:gd name="T14" fmla="*/ 0 w 962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2"/>
                  <a:gd name="T25" fmla="*/ 0 h 1200"/>
                  <a:gd name="T26" fmla="*/ 962 w 962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2" h="1200">
                    <a:moveTo>
                      <a:pt x="241" y="1200"/>
                    </a:moveTo>
                    <a:lnTo>
                      <a:pt x="241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2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1" y="120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1" name="Freeform 75"/>
              <p:cNvSpPr>
                <a:spLocks/>
              </p:cNvSpPr>
              <p:nvPr/>
            </p:nvSpPr>
            <p:spPr bwMode="auto">
              <a:xfrm>
                <a:off x="3740" y="2826"/>
                <a:ext cx="192" cy="240"/>
              </a:xfrm>
              <a:custGeom>
                <a:avLst/>
                <a:gdLst>
                  <a:gd name="T0" fmla="*/ 0 w 962"/>
                  <a:gd name="T1" fmla="*/ 0 h 1200"/>
                  <a:gd name="T2" fmla="*/ 0 w 962"/>
                  <a:gd name="T3" fmla="*/ 0 h 1200"/>
                  <a:gd name="T4" fmla="*/ 0 w 962"/>
                  <a:gd name="T5" fmla="*/ 0 h 1200"/>
                  <a:gd name="T6" fmla="*/ 0 w 962"/>
                  <a:gd name="T7" fmla="*/ 0 h 1200"/>
                  <a:gd name="T8" fmla="*/ 0 w 962"/>
                  <a:gd name="T9" fmla="*/ 0 h 1200"/>
                  <a:gd name="T10" fmla="*/ 0 w 962"/>
                  <a:gd name="T11" fmla="*/ 0 h 1200"/>
                  <a:gd name="T12" fmla="*/ 0 w 962"/>
                  <a:gd name="T13" fmla="*/ 0 h 1200"/>
                  <a:gd name="T14" fmla="*/ 0 w 962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2"/>
                  <a:gd name="T25" fmla="*/ 0 h 1200"/>
                  <a:gd name="T26" fmla="*/ 962 w 962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2" h="1200">
                    <a:moveTo>
                      <a:pt x="241" y="1200"/>
                    </a:moveTo>
                    <a:lnTo>
                      <a:pt x="241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2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1" y="12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226" name="Group 76"/>
            <p:cNvGrpSpPr>
              <a:grpSpLocks/>
            </p:cNvGrpSpPr>
            <p:nvPr/>
          </p:nvGrpSpPr>
          <p:grpSpPr bwMode="auto">
            <a:xfrm>
              <a:off x="1504950" y="5065713"/>
              <a:ext cx="5943600" cy="792162"/>
              <a:chOff x="1004" y="3114"/>
              <a:chExt cx="3744" cy="672"/>
            </a:xfrm>
          </p:grpSpPr>
          <p:sp>
            <p:nvSpPr>
              <p:cNvPr id="9240" name="Freeform 77"/>
              <p:cNvSpPr>
                <a:spLocks/>
              </p:cNvSpPr>
              <p:nvPr/>
            </p:nvSpPr>
            <p:spPr bwMode="auto">
              <a:xfrm>
                <a:off x="1004" y="3114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1" name="Freeform 78"/>
              <p:cNvSpPr>
                <a:spLocks/>
              </p:cNvSpPr>
              <p:nvPr/>
            </p:nvSpPr>
            <p:spPr bwMode="auto">
              <a:xfrm>
                <a:off x="1628" y="3114"/>
                <a:ext cx="624" cy="384"/>
              </a:xfrm>
              <a:custGeom>
                <a:avLst/>
                <a:gdLst>
                  <a:gd name="T0" fmla="*/ 0 w 3119"/>
                  <a:gd name="T1" fmla="*/ 0 h 1919"/>
                  <a:gd name="T2" fmla="*/ 0 w 3119"/>
                  <a:gd name="T3" fmla="*/ 0 h 1919"/>
                  <a:gd name="T4" fmla="*/ 0 w 3119"/>
                  <a:gd name="T5" fmla="*/ 0 h 1919"/>
                  <a:gd name="T6" fmla="*/ 0 w 3119"/>
                  <a:gd name="T7" fmla="*/ 0 h 1919"/>
                  <a:gd name="T8" fmla="*/ 0 w 3119"/>
                  <a:gd name="T9" fmla="*/ 0 h 1919"/>
                  <a:gd name="T10" fmla="*/ 0 w 3119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19"/>
                  <a:gd name="T20" fmla="*/ 3119 w 3119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19">
                    <a:moveTo>
                      <a:pt x="1559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19"/>
                    </a:lnTo>
                    <a:lnTo>
                      <a:pt x="1559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2" name="Freeform 79"/>
              <p:cNvSpPr>
                <a:spLocks/>
              </p:cNvSpPr>
              <p:nvPr/>
            </p:nvSpPr>
            <p:spPr bwMode="auto">
              <a:xfrm>
                <a:off x="2252" y="3114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3" name="Freeform 80"/>
              <p:cNvSpPr>
                <a:spLocks/>
              </p:cNvSpPr>
              <p:nvPr/>
            </p:nvSpPr>
            <p:spPr bwMode="auto">
              <a:xfrm>
                <a:off x="2876" y="3114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4" name="Freeform 81"/>
              <p:cNvSpPr>
                <a:spLocks/>
              </p:cNvSpPr>
              <p:nvPr/>
            </p:nvSpPr>
            <p:spPr bwMode="auto">
              <a:xfrm>
                <a:off x="3500" y="3114"/>
                <a:ext cx="624" cy="384"/>
              </a:xfrm>
              <a:custGeom>
                <a:avLst/>
                <a:gdLst>
                  <a:gd name="T0" fmla="*/ 0 w 3119"/>
                  <a:gd name="T1" fmla="*/ 0 h 1919"/>
                  <a:gd name="T2" fmla="*/ 0 w 3119"/>
                  <a:gd name="T3" fmla="*/ 0 h 1919"/>
                  <a:gd name="T4" fmla="*/ 0 w 3119"/>
                  <a:gd name="T5" fmla="*/ 0 h 1919"/>
                  <a:gd name="T6" fmla="*/ 0 w 3119"/>
                  <a:gd name="T7" fmla="*/ 0 h 1919"/>
                  <a:gd name="T8" fmla="*/ 0 w 3119"/>
                  <a:gd name="T9" fmla="*/ 0 h 1919"/>
                  <a:gd name="T10" fmla="*/ 0 w 3119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19"/>
                  <a:gd name="T20" fmla="*/ 3119 w 3119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19">
                    <a:moveTo>
                      <a:pt x="1559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19"/>
                    </a:lnTo>
                    <a:lnTo>
                      <a:pt x="1559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5" name="Freeform 82"/>
              <p:cNvSpPr>
                <a:spLocks/>
              </p:cNvSpPr>
              <p:nvPr/>
            </p:nvSpPr>
            <p:spPr bwMode="auto">
              <a:xfrm>
                <a:off x="4124" y="3114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6" name="Rectangle 83"/>
              <p:cNvSpPr>
                <a:spLocks noChangeArrowheads="1"/>
              </p:cNvSpPr>
              <p:nvPr/>
            </p:nvSpPr>
            <p:spPr bwMode="auto">
              <a:xfrm>
                <a:off x="3077" y="3192"/>
                <a:ext cx="19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15</a:t>
                </a:r>
                <a:endParaRPr lang="pt-PT" altLang="pt-BR"/>
              </a:p>
            </p:txBody>
          </p:sp>
          <p:sp>
            <p:nvSpPr>
              <p:cNvPr id="9247" name="Rectangle 84"/>
              <p:cNvSpPr>
                <a:spLocks noChangeArrowheads="1"/>
              </p:cNvSpPr>
              <p:nvPr/>
            </p:nvSpPr>
            <p:spPr bwMode="auto">
              <a:xfrm>
                <a:off x="1253" y="3192"/>
                <a:ext cx="9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7</a:t>
                </a:r>
                <a:endParaRPr lang="pt-PT" altLang="pt-BR"/>
              </a:p>
            </p:txBody>
          </p:sp>
          <p:sp>
            <p:nvSpPr>
              <p:cNvPr id="9248" name="Rectangle 85"/>
              <p:cNvSpPr>
                <a:spLocks noChangeArrowheads="1"/>
              </p:cNvSpPr>
              <p:nvPr/>
            </p:nvSpPr>
            <p:spPr bwMode="auto">
              <a:xfrm>
                <a:off x="1907" y="3192"/>
                <a:ext cx="9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</a:t>
                </a:r>
                <a:endParaRPr lang="pt-PT" altLang="pt-BR"/>
              </a:p>
            </p:txBody>
          </p:sp>
          <p:sp>
            <p:nvSpPr>
              <p:cNvPr id="9249" name="Rectangle 86"/>
              <p:cNvSpPr>
                <a:spLocks noChangeArrowheads="1"/>
              </p:cNvSpPr>
              <p:nvPr/>
            </p:nvSpPr>
            <p:spPr bwMode="auto">
              <a:xfrm>
                <a:off x="2501" y="3192"/>
                <a:ext cx="9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4</a:t>
                </a:r>
                <a:endParaRPr lang="pt-PT" altLang="pt-BR"/>
              </a:p>
            </p:txBody>
          </p:sp>
          <p:sp>
            <p:nvSpPr>
              <p:cNvPr id="9250" name="Rectangle 87"/>
              <p:cNvSpPr>
                <a:spLocks noChangeArrowheads="1"/>
              </p:cNvSpPr>
              <p:nvPr/>
            </p:nvSpPr>
            <p:spPr bwMode="auto">
              <a:xfrm>
                <a:off x="3701" y="3192"/>
                <a:ext cx="19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17</a:t>
                </a:r>
                <a:endParaRPr lang="pt-PT" altLang="pt-BR"/>
              </a:p>
            </p:txBody>
          </p:sp>
          <p:sp>
            <p:nvSpPr>
              <p:cNvPr id="9251" name="Rectangle 88"/>
              <p:cNvSpPr>
                <a:spLocks noChangeArrowheads="1"/>
              </p:cNvSpPr>
              <p:nvPr/>
            </p:nvSpPr>
            <p:spPr bwMode="auto">
              <a:xfrm>
                <a:off x="4307" y="3192"/>
                <a:ext cx="19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10</a:t>
                </a:r>
                <a:endParaRPr lang="pt-PT" altLang="pt-BR"/>
              </a:p>
            </p:txBody>
          </p:sp>
          <p:sp>
            <p:nvSpPr>
              <p:cNvPr id="9252" name="Freeform 89"/>
              <p:cNvSpPr>
                <a:spLocks/>
              </p:cNvSpPr>
              <p:nvPr/>
            </p:nvSpPr>
            <p:spPr bwMode="auto">
              <a:xfrm>
                <a:off x="3692" y="3546"/>
                <a:ext cx="192" cy="240"/>
              </a:xfrm>
              <a:custGeom>
                <a:avLst/>
                <a:gdLst>
                  <a:gd name="T0" fmla="*/ 0 w 960"/>
                  <a:gd name="T1" fmla="*/ 0 h 1201"/>
                  <a:gd name="T2" fmla="*/ 0 w 960"/>
                  <a:gd name="T3" fmla="*/ 0 h 1201"/>
                  <a:gd name="T4" fmla="*/ 0 w 960"/>
                  <a:gd name="T5" fmla="*/ 0 h 1201"/>
                  <a:gd name="T6" fmla="*/ 0 w 960"/>
                  <a:gd name="T7" fmla="*/ 0 h 1201"/>
                  <a:gd name="T8" fmla="*/ 0 w 960"/>
                  <a:gd name="T9" fmla="*/ 0 h 1201"/>
                  <a:gd name="T10" fmla="*/ 0 w 960"/>
                  <a:gd name="T11" fmla="*/ 0 h 1201"/>
                  <a:gd name="T12" fmla="*/ 0 w 960"/>
                  <a:gd name="T13" fmla="*/ 0 h 1201"/>
                  <a:gd name="T14" fmla="*/ 0 w 960"/>
                  <a:gd name="T15" fmla="*/ 0 h 1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0"/>
                  <a:gd name="T25" fmla="*/ 0 h 1201"/>
                  <a:gd name="T26" fmla="*/ 960 w 960"/>
                  <a:gd name="T27" fmla="*/ 1201 h 1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0" h="1201">
                    <a:moveTo>
                      <a:pt x="239" y="1201"/>
                    </a:moveTo>
                    <a:lnTo>
                      <a:pt x="239" y="300"/>
                    </a:lnTo>
                    <a:lnTo>
                      <a:pt x="0" y="300"/>
                    </a:lnTo>
                    <a:lnTo>
                      <a:pt x="480" y="0"/>
                    </a:lnTo>
                    <a:lnTo>
                      <a:pt x="960" y="300"/>
                    </a:lnTo>
                    <a:lnTo>
                      <a:pt x="720" y="300"/>
                    </a:lnTo>
                    <a:lnTo>
                      <a:pt x="720" y="1201"/>
                    </a:lnTo>
                    <a:lnTo>
                      <a:pt x="239" y="1201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3" name="Freeform 90"/>
              <p:cNvSpPr>
                <a:spLocks/>
              </p:cNvSpPr>
              <p:nvPr/>
            </p:nvSpPr>
            <p:spPr bwMode="auto">
              <a:xfrm>
                <a:off x="3692" y="3546"/>
                <a:ext cx="192" cy="240"/>
              </a:xfrm>
              <a:custGeom>
                <a:avLst/>
                <a:gdLst>
                  <a:gd name="T0" fmla="*/ 0 w 960"/>
                  <a:gd name="T1" fmla="*/ 0 h 1201"/>
                  <a:gd name="T2" fmla="*/ 0 w 960"/>
                  <a:gd name="T3" fmla="*/ 0 h 1201"/>
                  <a:gd name="T4" fmla="*/ 0 w 960"/>
                  <a:gd name="T5" fmla="*/ 0 h 1201"/>
                  <a:gd name="T6" fmla="*/ 0 w 960"/>
                  <a:gd name="T7" fmla="*/ 0 h 1201"/>
                  <a:gd name="T8" fmla="*/ 0 w 960"/>
                  <a:gd name="T9" fmla="*/ 0 h 1201"/>
                  <a:gd name="T10" fmla="*/ 0 w 960"/>
                  <a:gd name="T11" fmla="*/ 0 h 1201"/>
                  <a:gd name="T12" fmla="*/ 0 w 960"/>
                  <a:gd name="T13" fmla="*/ 0 h 1201"/>
                  <a:gd name="T14" fmla="*/ 0 w 960"/>
                  <a:gd name="T15" fmla="*/ 0 h 1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0"/>
                  <a:gd name="T25" fmla="*/ 0 h 1201"/>
                  <a:gd name="T26" fmla="*/ 960 w 960"/>
                  <a:gd name="T27" fmla="*/ 1201 h 1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0" h="1201">
                    <a:moveTo>
                      <a:pt x="239" y="1201"/>
                    </a:moveTo>
                    <a:lnTo>
                      <a:pt x="239" y="300"/>
                    </a:lnTo>
                    <a:lnTo>
                      <a:pt x="0" y="300"/>
                    </a:lnTo>
                    <a:lnTo>
                      <a:pt x="480" y="0"/>
                    </a:lnTo>
                    <a:lnTo>
                      <a:pt x="960" y="300"/>
                    </a:lnTo>
                    <a:lnTo>
                      <a:pt x="720" y="300"/>
                    </a:lnTo>
                    <a:lnTo>
                      <a:pt x="720" y="1201"/>
                    </a:lnTo>
                    <a:lnTo>
                      <a:pt x="239" y="120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4" name="Freeform 91"/>
              <p:cNvSpPr>
                <a:spLocks/>
              </p:cNvSpPr>
              <p:nvPr/>
            </p:nvSpPr>
            <p:spPr bwMode="auto">
              <a:xfrm>
                <a:off x="4364" y="3546"/>
                <a:ext cx="192" cy="240"/>
              </a:xfrm>
              <a:custGeom>
                <a:avLst/>
                <a:gdLst>
                  <a:gd name="T0" fmla="*/ 0 w 962"/>
                  <a:gd name="T1" fmla="*/ 0 h 1201"/>
                  <a:gd name="T2" fmla="*/ 0 w 962"/>
                  <a:gd name="T3" fmla="*/ 0 h 1201"/>
                  <a:gd name="T4" fmla="*/ 0 w 962"/>
                  <a:gd name="T5" fmla="*/ 0 h 1201"/>
                  <a:gd name="T6" fmla="*/ 0 w 962"/>
                  <a:gd name="T7" fmla="*/ 0 h 1201"/>
                  <a:gd name="T8" fmla="*/ 0 w 962"/>
                  <a:gd name="T9" fmla="*/ 0 h 1201"/>
                  <a:gd name="T10" fmla="*/ 0 w 962"/>
                  <a:gd name="T11" fmla="*/ 0 h 1201"/>
                  <a:gd name="T12" fmla="*/ 0 w 962"/>
                  <a:gd name="T13" fmla="*/ 0 h 1201"/>
                  <a:gd name="T14" fmla="*/ 0 w 962"/>
                  <a:gd name="T15" fmla="*/ 0 h 1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2"/>
                  <a:gd name="T25" fmla="*/ 0 h 1201"/>
                  <a:gd name="T26" fmla="*/ 962 w 962"/>
                  <a:gd name="T27" fmla="*/ 1201 h 1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2" h="1201">
                    <a:moveTo>
                      <a:pt x="241" y="1201"/>
                    </a:moveTo>
                    <a:lnTo>
                      <a:pt x="241" y="300"/>
                    </a:lnTo>
                    <a:lnTo>
                      <a:pt x="0" y="300"/>
                    </a:lnTo>
                    <a:lnTo>
                      <a:pt x="481" y="0"/>
                    </a:lnTo>
                    <a:lnTo>
                      <a:pt x="962" y="300"/>
                    </a:lnTo>
                    <a:lnTo>
                      <a:pt x="721" y="300"/>
                    </a:lnTo>
                    <a:lnTo>
                      <a:pt x="721" y="1201"/>
                    </a:lnTo>
                    <a:lnTo>
                      <a:pt x="241" y="1201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5" name="Freeform 92"/>
              <p:cNvSpPr>
                <a:spLocks/>
              </p:cNvSpPr>
              <p:nvPr/>
            </p:nvSpPr>
            <p:spPr bwMode="auto">
              <a:xfrm>
                <a:off x="4364" y="3546"/>
                <a:ext cx="192" cy="240"/>
              </a:xfrm>
              <a:custGeom>
                <a:avLst/>
                <a:gdLst>
                  <a:gd name="T0" fmla="*/ 0 w 962"/>
                  <a:gd name="T1" fmla="*/ 0 h 1201"/>
                  <a:gd name="T2" fmla="*/ 0 w 962"/>
                  <a:gd name="T3" fmla="*/ 0 h 1201"/>
                  <a:gd name="T4" fmla="*/ 0 w 962"/>
                  <a:gd name="T5" fmla="*/ 0 h 1201"/>
                  <a:gd name="T6" fmla="*/ 0 w 962"/>
                  <a:gd name="T7" fmla="*/ 0 h 1201"/>
                  <a:gd name="T8" fmla="*/ 0 w 962"/>
                  <a:gd name="T9" fmla="*/ 0 h 1201"/>
                  <a:gd name="T10" fmla="*/ 0 w 962"/>
                  <a:gd name="T11" fmla="*/ 0 h 1201"/>
                  <a:gd name="T12" fmla="*/ 0 w 962"/>
                  <a:gd name="T13" fmla="*/ 0 h 1201"/>
                  <a:gd name="T14" fmla="*/ 0 w 962"/>
                  <a:gd name="T15" fmla="*/ 0 h 1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2"/>
                  <a:gd name="T25" fmla="*/ 0 h 1201"/>
                  <a:gd name="T26" fmla="*/ 962 w 962"/>
                  <a:gd name="T27" fmla="*/ 1201 h 1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2" h="1201">
                    <a:moveTo>
                      <a:pt x="241" y="1201"/>
                    </a:moveTo>
                    <a:lnTo>
                      <a:pt x="241" y="300"/>
                    </a:lnTo>
                    <a:lnTo>
                      <a:pt x="0" y="300"/>
                    </a:lnTo>
                    <a:lnTo>
                      <a:pt x="481" y="0"/>
                    </a:lnTo>
                    <a:lnTo>
                      <a:pt x="962" y="300"/>
                    </a:lnTo>
                    <a:lnTo>
                      <a:pt x="721" y="300"/>
                    </a:lnTo>
                    <a:lnTo>
                      <a:pt x="721" y="1201"/>
                    </a:lnTo>
                    <a:lnTo>
                      <a:pt x="241" y="120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227" name="Group 93"/>
            <p:cNvGrpSpPr>
              <a:grpSpLocks/>
            </p:cNvGrpSpPr>
            <p:nvPr/>
          </p:nvGrpSpPr>
          <p:grpSpPr bwMode="auto">
            <a:xfrm>
              <a:off x="1504950" y="5938838"/>
              <a:ext cx="5943600" cy="457200"/>
              <a:chOff x="1004" y="3834"/>
              <a:chExt cx="3744" cy="388"/>
            </a:xfrm>
          </p:grpSpPr>
          <p:sp>
            <p:nvSpPr>
              <p:cNvPr id="9228" name="Freeform 94"/>
              <p:cNvSpPr>
                <a:spLocks/>
              </p:cNvSpPr>
              <p:nvPr/>
            </p:nvSpPr>
            <p:spPr bwMode="auto">
              <a:xfrm>
                <a:off x="1004" y="3834"/>
                <a:ext cx="624" cy="384"/>
              </a:xfrm>
              <a:custGeom>
                <a:avLst/>
                <a:gdLst>
                  <a:gd name="T0" fmla="*/ 0 w 3120"/>
                  <a:gd name="T1" fmla="*/ 0 h 1920"/>
                  <a:gd name="T2" fmla="*/ 0 w 3120"/>
                  <a:gd name="T3" fmla="*/ 0 h 1920"/>
                  <a:gd name="T4" fmla="*/ 0 w 3120"/>
                  <a:gd name="T5" fmla="*/ 0 h 1920"/>
                  <a:gd name="T6" fmla="*/ 0 w 3120"/>
                  <a:gd name="T7" fmla="*/ 0 h 1920"/>
                  <a:gd name="T8" fmla="*/ 0 w 3120"/>
                  <a:gd name="T9" fmla="*/ 0 h 1920"/>
                  <a:gd name="T10" fmla="*/ 0 w 3120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20"/>
                  <a:gd name="T20" fmla="*/ 3120 w 3120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20">
                    <a:moveTo>
                      <a:pt x="1560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20"/>
                    </a:lnTo>
                    <a:lnTo>
                      <a:pt x="1560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29" name="Freeform 95"/>
              <p:cNvSpPr>
                <a:spLocks/>
              </p:cNvSpPr>
              <p:nvPr/>
            </p:nvSpPr>
            <p:spPr bwMode="auto">
              <a:xfrm>
                <a:off x="1628" y="3834"/>
                <a:ext cx="624" cy="384"/>
              </a:xfrm>
              <a:custGeom>
                <a:avLst/>
                <a:gdLst>
                  <a:gd name="T0" fmla="*/ 0 w 3119"/>
                  <a:gd name="T1" fmla="*/ 0 h 1920"/>
                  <a:gd name="T2" fmla="*/ 0 w 3119"/>
                  <a:gd name="T3" fmla="*/ 0 h 1920"/>
                  <a:gd name="T4" fmla="*/ 0 w 3119"/>
                  <a:gd name="T5" fmla="*/ 0 h 1920"/>
                  <a:gd name="T6" fmla="*/ 0 w 3119"/>
                  <a:gd name="T7" fmla="*/ 0 h 1920"/>
                  <a:gd name="T8" fmla="*/ 0 w 3119"/>
                  <a:gd name="T9" fmla="*/ 0 h 1920"/>
                  <a:gd name="T10" fmla="*/ 0 w 3119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20"/>
                  <a:gd name="T20" fmla="*/ 3119 w 3119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20">
                    <a:moveTo>
                      <a:pt x="1559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20"/>
                    </a:lnTo>
                    <a:lnTo>
                      <a:pt x="1559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30" name="Freeform 96"/>
              <p:cNvSpPr>
                <a:spLocks/>
              </p:cNvSpPr>
              <p:nvPr/>
            </p:nvSpPr>
            <p:spPr bwMode="auto">
              <a:xfrm>
                <a:off x="2252" y="3834"/>
                <a:ext cx="624" cy="384"/>
              </a:xfrm>
              <a:custGeom>
                <a:avLst/>
                <a:gdLst>
                  <a:gd name="T0" fmla="*/ 0 w 3120"/>
                  <a:gd name="T1" fmla="*/ 0 h 1920"/>
                  <a:gd name="T2" fmla="*/ 0 w 3120"/>
                  <a:gd name="T3" fmla="*/ 0 h 1920"/>
                  <a:gd name="T4" fmla="*/ 0 w 3120"/>
                  <a:gd name="T5" fmla="*/ 0 h 1920"/>
                  <a:gd name="T6" fmla="*/ 0 w 3120"/>
                  <a:gd name="T7" fmla="*/ 0 h 1920"/>
                  <a:gd name="T8" fmla="*/ 0 w 3120"/>
                  <a:gd name="T9" fmla="*/ 0 h 1920"/>
                  <a:gd name="T10" fmla="*/ 0 w 3120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20"/>
                  <a:gd name="T20" fmla="*/ 3120 w 3120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20">
                    <a:moveTo>
                      <a:pt x="1560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20"/>
                    </a:lnTo>
                    <a:lnTo>
                      <a:pt x="1560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31" name="Freeform 97"/>
              <p:cNvSpPr>
                <a:spLocks/>
              </p:cNvSpPr>
              <p:nvPr/>
            </p:nvSpPr>
            <p:spPr bwMode="auto">
              <a:xfrm>
                <a:off x="2876" y="3834"/>
                <a:ext cx="624" cy="384"/>
              </a:xfrm>
              <a:custGeom>
                <a:avLst/>
                <a:gdLst>
                  <a:gd name="T0" fmla="*/ 0 w 3120"/>
                  <a:gd name="T1" fmla="*/ 0 h 1920"/>
                  <a:gd name="T2" fmla="*/ 0 w 3120"/>
                  <a:gd name="T3" fmla="*/ 0 h 1920"/>
                  <a:gd name="T4" fmla="*/ 0 w 3120"/>
                  <a:gd name="T5" fmla="*/ 0 h 1920"/>
                  <a:gd name="T6" fmla="*/ 0 w 3120"/>
                  <a:gd name="T7" fmla="*/ 0 h 1920"/>
                  <a:gd name="T8" fmla="*/ 0 w 3120"/>
                  <a:gd name="T9" fmla="*/ 0 h 1920"/>
                  <a:gd name="T10" fmla="*/ 0 w 3120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20"/>
                  <a:gd name="T20" fmla="*/ 3120 w 3120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20">
                    <a:moveTo>
                      <a:pt x="1560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20"/>
                    </a:lnTo>
                    <a:lnTo>
                      <a:pt x="1560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32" name="Freeform 98"/>
              <p:cNvSpPr>
                <a:spLocks/>
              </p:cNvSpPr>
              <p:nvPr/>
            </p:nvSpPr>
            <p:spPr bwMode="auto">
              <a:xfrm>
                <a:off x="3500" y="3834"/>
                <a:ext cx="624" cy="384"/>
              </a:xfrm>
              <a:custGeom>
                <a:avLst/>
                <a:gdLst>
                  <a:gd name="T0" fmla="*/ 0 w 3119"/>
                  <a:gd name="T1" fmla="*/ 0 h 1920"/>
                  <a:gd name="T2" fmla="*/ 0 w 3119"/>
                  <a:gd name="T3" fmla="*/ 0 h 1920"/>
                  <a:gd name="T4" fmla="*/ 0 w 3119"/>
                  <a:gd name="T5" fmla="*/ 0 h 1920"/>
                  <a:gd name="T6" fmla="*/ 0 w 3119"/>
                  <a:gd name="T7" fmla="*/ 0 h 1920"/>
                  <a:gd name="T8" fmla="*/ 0 w 3119"/>
                  <a:gd name="T9" fmla="*/ 0 h 1920"/>
                  <a:gd name="T10" fmla="*/ 0 w 3119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20"/>
                  <a:gd name="T20" fmla="*/ 3119 w 3119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20">
                    <a:moveTo>
                      <a:pt x="1559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20"/>
                    </a:lnTo>
                    <a:lnTo>
                      <a:pt x="1559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33" name="Freeform 99"/>
              <p:cNvSpPr>
                <a:spLocks/>
              </p:cNvSpPr>
              <p:nvPr/>
            </p:nvSpPr>
            <p:spPr bwMode="auto">
              <a:xfrm>
                <a:off x="4124" y="3834"/>
                <a:ext cx="624" cy="384"/>
              </a:xfrm>
              <a:custGeom>
                <a:avLst/>
                <a:gdLst>
                  <a:gd name="T0" fmla="*/ 0 w 3120"/>
                  <a:gd name="T1" fmla="*/ 0 h 1920"/>
                  <a:gd name="T2" fmla="*/ 0 w 3120"/>
                  <a:gd name="T3" fmla="*/ 0 h 1920"/>
                  <a:gd name="T4" fmla="*/ 0 w 3120"/>
                  <a:gd name="T5" fmla="*/ 0 h 1920"/>
                  <a:gd name="T6" fmla="*/ 0 w 3120"/>
                  <a:gd name="T7" fmla="*/ 0 h 1920"/>
                  <a:gd name="T8" fmla="*/ 0 w 3120"/>
                  <a:gd name="T9" fmla="*/ 0 h 1920"/>
                  <a:gd name="T10" fmla="*/ 0 w 3120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20"/>
                  <a:gd name="T20" fmla="*/ 3120 w 3120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20">
                    <a:moveTo>
                      <a:pt x="1560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20"/>
                    </a:lnTo>
                    <a:lnTo>
                      <a:pt x="1560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34" name="Rectangle 100"/>
              <p:cNvSpPr>
                <a:spLocks noChangeArrowheads="1"/>
              </p:cNvSpPr>
              <p:nvPr/>
            </p:nvSpPr>
            <p:spPr bwMode="auto">
              <a:xfrm>
                <a:off x="3077" y="3912"/>
                <a:ext cx="19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15</a:t>
                </a:r>
                <a:endParaRPr lang="pt-PT" altLang="pt-BR"/>
              </a:p>
            </p:txBody>
          </p:sp>
          <p:sp>
            <p:nvSpPr>
              <p:cNvPr id="9235" name="Rectangle 101"/>
              <p:cNvSpPr>
                <a:spLocks noChangeArrowheads="1"/>
              </p:cNvSpPr>
              <p:nvPr/>
            </p:nvSpPr>
            <p:spPr bwMode="auto">
              <a:xfrm>
                <a:off x="1253" y="3912"/>
                <a:ext cx="9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7</a:t>
                </a:r>
                <a:endParaRPr lang="pt-PT" altLang="pt-BR"/>
              </a:p>
            </p:txBody>
          </p:sp>
          <p:sp>
            <p:nvSpPr>
              <p:cNvPr id="9236" name="Rectangle 102"/>
              <p:cNvSpPr>
                <a:spLocks noChangeArrowheads="1"/>
              </p:cNvSpPr>
              <p:nvPr/>
            </p:nvSpPr>
            <p:spPr bwMode="auto">
              <a:xfrm>
                <a:off x="1907" y="3912"/>
                <a:ext cx="9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</a:t>
                </a:r>
                <a:endParaRPr lang="pt-PT" altLang="pt-BR"/>
              </a:p>
            </p:txBody>
          </p:sp>
          <p:sp>
            <p:nvSpPr>
              <p:cNvPr id="9237" name="Rectangle 103"/>
              <p:cNvSpPr>
                <a:spLocks noChangeArrowheads="1"/>
              </p:cNvSpPr>
              <p:nvPr/>
            </p:nvSpPr>
            <p:spPr bwMode="auto">
              <a:xfrm>
                <a:off x="2501" y="3912"/>
                <a:ext cx="9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4</a:t>
                </a:r>
                <a:endParaRPr lang="pt-PT" altLang="pt-BR"/>
              </a:p>
            </p:txBody>
          </p:sp>
          <p:sp>
            <p:nvSpPr>
              <p:cNvPr id="9238" name="Rectangle 104"/>
              <p:cNvSpPr>
                <a:spLocks noChangeArrowheads="1"/>
              </p:cNvSpPr>
              <p:nvPr/>
            </p:nvSpPr>
            <p:spPr bwMode="auto">
              <a:xfrm>
                <a:off x="4373" y="3912"/>
                <a:ext cx="19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17</a:t>
                </a:r>
                <a:endParaRPr lang="pt-PT" altLang="pt-BR"/>
              </a:p>
            </p:txBody>
          </p:sp>
          <p:sp>
            <p:nvSpPr>
              <p:cNvPr id="9239" name="Rectangle 105"/>
              <p:cNvSpPr>
                <a:spLocks noChangeArrowheads="1"/>
              </p:cNvSpPr>
              <p:nvPr/>
            </p:nvSpPr>
            <p:spPr bwMode="auto">
              <a:xfrm>
                <a:off x="3701" y="3912"/>
                <a:ext cx="19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10</a:t>
                </a:r>
                <a:endParaRPr lang="pt-PT" alt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EB19854-8221-4BDE-92CE-6153FD78A73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10245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BubbleSort: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O vetor está agora mais próximo de uma ordenação, mas ainda não da ordenação desejada.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Isso indica que devemos repetir o processo mais vezes até que o vetor esteja ordenado.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Executando mais uma vez o trecho de algoritmo...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0AE9F1F-B73B-4459-8E00-DC0407E9DAD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grpSp>
        <p:nvGrpSpPr>
          <p:cNvPr id="11269" name="Grupo 104"/>
          <p:cNvGrpSpPr>
            <a:grpSpLocks/>
          </p:cNvGrpSpPr>
          <p:nvPr/>
        </p:nvGrpSpPr>
        <p:grpSpPr bwMode="auto">
          <a:xfrm>
            <a:off x="1714500" y="1357313"/>
            <a:ext cx="5562600" cy="4722812"/>
            <a:chOff x="1581150" y="1546225"/>
            <a:chExt cx="5943600" cy="4937125"/>
          </a:xfrm>
        </p:grpSpPr>
        <p:grpSp>
          <p:nvGrpSpPr>
            <p:cNvPr id="11270" name="Group 5"/>
            <p:cNvGrpSpPr>
              <a:grpSpLocks/>
            </p:cNvGrpSpPr>
            <p:nvPr/>
          </p:nvGrpSpPr>
          <p:grpSpPr bwMode="auto">
            <a:xfrm>
              <a:off x="1581150" y="1546225"/>
              <a:ext cx="5943600" cy="803275"/>
              <a:chOff x="1004" y="90"/>
              <a:chExt cx="3744" cy="672"/>
            </a:xfrm>
          </p:grpSpPr>
          <p:sp>
            <p:nvSpPr>
              <p:cNvPr id="11352" name="Freeform 6"/>
              <p:cNvSpPr>
                <a:spLocks/>
              </p:cNvSpPr>
              <p:nvPr/>
            </p:nvSpPr>
            <p:spPr bwMode="auto">
              <a:xfrm>
                <a:off x="1196" y="522"/>
                <a:ext cx="192" cy="240"/>
              </a:xfrm>
              <a:custGeom>
                <a:avLst/>
                <a:gdLst>
                  <a:gd name="T0" fmla="*/ 0 w 961"/>
                  <a:gd name="T1" fmla="*/ 0 h 1200"/>
                  <a:gd name="T2" fmla="*/ 0 w 961"/>
                  <a:gd name="T3" fmla="*/ 0 h 1200"/>
                  <a:gd name="T4" fmla="*/ 0 w 961"/>
                  <a:gd name="T5" fmla="*/ 0 h 1200"/>
                  <a:gd name="T6" fmla="*/ 0 w 961"/>
                  <a:gd name="T7" fmla="*/ 0 h 1200"/>
                  <a:gd name="T8" fmla="*/ 0 w 961"/>
                  <a:gd name="T9" fmla="*/ 0 h 1200"/>
                  <a:gd name="T10" fmla="*/ 0 w 961"/>
                  <a:gd name="T11" fmla="*/ 0 h 1200"/>
                  <a:gd name="T12" fmla="*/ 0 w 961"/>
                  <a:gd name="T13" fmla="*/ 0 h 1200"/>
                  <a:gd name="T14" fmla="*/ 0 w 961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200"/>
                  <a:gd name="T26" fmla="*/ 961 w 961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200">
                    <a:moveTo>
                      <a:pt x="240" y="1200"/>
                    </a:moveTo>
                    <a:lnTo>
                      <a:pt x="240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1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0" y="120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53" name="Freeform 7"/>
              <p:cNvSpPr>
                <a:spLocks/>
              </p:cNvSpPr>
              <p:nvPr/>
            </p:nvSpPr>
            <p:spPr bwMode="auto">
              <a:xfrm>
                <a:off x="1196" y="522"/>
                <a:ext cx="192" cy="240"/>
              </a:xfrm>
              <a:custGeom>
                <a:avLst/>
                <a:gdLst>
                  <a:gd name="T0" fmla="*/ 0 w 961"/>
                  <a:gd name="T1" fmla="*/ 0 h 1200"/>
                  <a:gd name="T2" fmla="*/ 0 w 961"/>
                  <a:gd name="T3" fmla="*/ 0 h 1200"/>
                  <a:gd name="T4" fmla="*/ 0 w 961"/>
                  <a:gd name="T5" fmla="*/ 0 h 1200"/>
                  <a:gd name="T6" fmla="*/ 0 w 961"/>
                  <a:gd name="T7" fmla="*/ 0 h 1200"/>
                  <a:gd name="T8" fmla="*/ 0 w 961"/>
                  <a:gd name="T9" fmla="*/ 0 h 1200"/>
                  <a:gd name="T10" fmla="*/ 0 w 961"/>
                  <a:gd name="T11" fmla="*/ 0 h 1200"/>
                  <a:gd name="T12" fmla="*/ 0 w 961"/>
                  <a:gd name="T13" fmla="*/ 0 h 1200"/>
                  <a:gd name="T14" fmla="*/ 0 w 961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200"/>
                  <a:gd name="T26" fmla="*/ 961 w 961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200">
                    <a:moveTo>
                      <a:pt x="240" y="1200"/>
                    </a:moveTo>
                    <a:lnTo>
                      <a:pt x="240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1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0" y="12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54" name="Freeform 8"/>
              <p:cNvSpPr>
                <a:spLocks/>
              </p:cNvSpPr>
              <p:nvPr/>
            </p:nvSpPr>
            <p:spPr bwMode="auto">
              <a:xfrm>
                <a:off x="1868" y="522"/>
                <a:ext cx="192" cy="240"/>
              </a:xfrm>
              <a:custGeom>
                <a:avLst/>
                <a:gdLst>
                  <a:gd name="T0" fmla="*/ 0 w 962"/>
                  <a:gd name="T1" fmla="*/ 0 h 1200"/>
                  <a:gd name="T2" fmla="*/ 0 w 962"/>
                  <a:gd name="T3" fmla="*/ 0 h 1200"/>
                  <a:gd name="T4" fmla="*/ 0 w 962"/>
                  <a:gd name="T5" fmla="*/ 0 h 1200"/>
                  <a:gd name="T6" fmla="*/ 0 w 962"/>
                  <a:gd name="T7" fmla="*/ 0 h 1200"/>
                  <a:gd name="T8" fmla="*/ 0 w 962"/>
                  <a:gd name="T9" fmla="*/ 0 h 1200"/>
                  <a:gd name="T10" fmla="*/ 0 w 962"/>
                  <a:gd name="T11" fmla="*/ 0 h 1200"/>
                  <a:gd name="T12" fmla="*/ 0 w 962"/>
                  <a:gd name="T13" fmla="*/ 0 h 1200"/>
                  <a:gd name="T14" fmla="*/ 0 w 962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2"/>
                  <a:gd name="T25" fmla="*/ 0 h 1200"/>
                  <a:gd name="T26" fmla="*/ 962 w 962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2" h="1200">
                    <a:moveTo>
                      <a:pt x="241" y="1200"/>
                    </a:moveTo>
                    <a:lnTo>
                      <a:pt x="241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2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1" y="120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55" name="Freeform 9"/>
              <p:cNvSpPr>
                <a:spLocks/>
              </p:cNvSpPr>
              <p:nvPr/>
            </p:nvSpPr>
            <p:spPr bwMode="auto">
              <a:xfrm>
                <a:off x="1868" y="522"/>
                <a:ext cx="192" cy="240"/>
              </a:xfrm>
              <a:custGeom>
                <a:avLst/>
                <a:gdLst>
                  <a:gd name="T0" fmla="*/ 0 w 962"/>
                  <a:gd name="T1" fmla="*/ 0 h 1200"/>
                  <a:gd name="T2" fmla="*/ 0 w 962"/>
                  <a:gd name="T3" fmla="*/ 0 h 1200"/>
                  <a:gd name="T4" fmla="*/ 0 w 962"/>
                  <a:gd name="T5" fmla="*/ 0 h 1200"/>
                  <a:gd name="T6" fmla="*/ 0 w 962"/>
                  <a:gd name="T7" fmla="*/ 0 h 1200"/>
                  <a:gd name="T8" fmla="*/ 0 w 962"/>
                  <a:gd name="T9" fmla="*/ 0 h 1200"/>
                  <a:gd name="T10" fmla="*/ 0 w 962"/>
                  <a:gd name="T11" fmla="*/ 0 h 1200"/>
                  <a:gd name="T12" fmla="*/ 0 w 962"/>
                  <a:gd name="T13" fmla="*/ 0 h 1200"/>
                  <a:gd name="T14" fmla="*/ 0 w 962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2"/>
                  <a:gd name="T25" fmla="*/ 0 h 1200"/>
                  <a:gd name="T26" fmla="*/ 962 w 962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2" h="1200">
                    <a:moveTo>
                      <a:pt x="241" y="1200"/>
                    </a:moveTo>
                    <a:lnTo>
                      <a:pt x="241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2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1" y="12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56" name="Freeform 10"/>
              <p:cNvSpPr>
                <a:spLocks/>
              </p:cNvSpPr>
              <p:nvPr/>
            </p:nvSpPr>
            <p:spPr bwMode="auto">
              <a:xfrm>
                <a:off x="1004" y="90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57" name="Freeform 11"/>
              <p:cNvSpPr>
                <a:spLocks/>
              </p:cNvSpPr>
              <p:nvPr/>
            </p:nvSpPr>
            <p:spPr bwMode="auto">
              <a:xfrm>
                <a:off x="1628" y="90"/>
                <a:ext cx="624" cy="384"/>
              </a:xfrm>
              <a:custGeom>
                <a:avLst/>
                <a:gdLst>
                  <a:gd name="T0" fmla="*/ 0 w 3119"/>
                  <a:gd name="T1" fmla="*/ 0 h 1919"/>
                  <a:gd name="T2" fmla="*/ 0 w 3119"/>
                  <a:gd name="T3" fmla="*/ 0 h 1919"/>
                  <a:gd name="T4" fmla="*/ 0 w 3119"/>
                  <a:gd name="T5" fmla="*/ 0 h 1919"/>
                  <a:gd name="T6" fmla="*/ 0 w 3119"/>
                  <a:gd name="T7" fmla="*/ 0 h 1919"/>
                  <a:gd name="T8" fmla="*/ 0 w 3119"/>
                  <a:gd name="T9" fmla="*/ 0 h 1919"/>
                  <a:gd name="T10" fmla="*/ 0 w 3119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19"/>
                  <a:gd name="T20" fmla="*/ 3119 w 3119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19">
                    <a:moveTo>
                      <a:pt x="1559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19"/>
                    </a:lnTo>
                    <a:lnTo>
                      <a:pt x="1559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58" name="Freeform 12"/>
              <p:cNvSpPr>
                <a:spLocks/>
              </p:cNvSpPr>
              <p:nvPr/>
            </p:nvSpPr>
            <p:spPr bwMode="auto">
              <a:xfrm>
                <a:off x="2252" y="90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59" name="Freeform 13"/>
              <p:cNvSpPr>
                <a:spLocks/>
              </p:cNvSpPr>
              <p:nvPr/>
            </p:nvSpPr>
            <p:spPr bwMode="auto">
              <a:xfrm>
                <a:off x="2876" y="90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60" name="Freeform 14"/>
              <p:cNvSpPr>
                <a:spLocks/>
              </p:cNvSpPr>
              <p:nvPr/>
            </p:nvSpPr>
            <p:spPr bwMode="auto">
              <a:xfrm>
                <a:off x="3500" y="90"/>
                <a:ext cx="624" cy="384"/>
              </a:xfrm>
              <a:custGeom>
                <a:avLst/>
                <a:gdLst>
                  <a:gd name="T0" fmla="*/ 0 w 3119"/>
                  <a:gd name="T1" fmla="*/ 0 h 1919"/>
                  <a:gd name="T2" fmla="*/ 0 w 3119"/>
                  <a:gd name="T3" fmla="*/ 0 h 1919"/>
                  <a:gd name="T4" fmla="*/ 0 w 3119"/>
                  <a:gd name="T5" fmla="*/ 0 h 1919"/>
                  <a:gd name="T6" fmla="*/ 0 w 3119"/>
                  <a:gd name="T7" fmla="*/ 0 h 1919"/>
                  <a:gd name="T8" fmla="*/ 0 w 3119"/>
                  <a:gd name="T9" fmla="*/ 0 h 1919"/>
                  <a:gd name="T10" fmla="*/ 0 w 3119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19"/>
                  <a:gd name="T20" fmla="*/ 3119 w 3119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19">
                    <a:moveTo>
                      <a:pt x="1559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19"/>
                    </a:lnTo>
                    <a:lnTo>
                      <a:pt x="1559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61" name="Freeform 15"/>
              <p:cNvSpPr>
                <a:spLocks/>
              </p:cNvSpPr>
              <p:nvPr/>
            </p:nvSpPr>
            <p:spPr bwMode="auto">
              <a:xfrm>
                <a:off x="4124" y="90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62" name="Rectangle 16"/>
              <p:cNvSpPr>
                <a:spLocks noChangeArrowheads="1"/>
              </p:cNvSpPr>
              <p:nvPr/>
            </p:nvSpPr>
            <p:spPr bwMode="auto">
              <a:xfrm>
                <a:off x="3077" y="168"/>
                <a:ext cx="192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15</a:t>
                </a:r>
                <a:endParaRPr lang="pt-PT" altLang="pt-BR"/>
              </a:p>
            </p:txBody>
          </p:sp>
          <p:sp>
            <p:nvSpPr>
              <p:cNvPr id="11363" name="Rectangle 17"/>
              <p:cNvSpPr>
                <a:spLocks noChangeArrowheads="1"/>
              </p:cNvSpPr>
              <p:nvPr/>
            </p:nvSpPr>
            <p:spPr bwMode="auto">
              <a:xfrm>
                <a:off x="1253" y="168"/>
                <a:ext cx="96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7</a:t>
                </a:r>
                <a:endParaRPr lang="pt-PT" altLang="pt-BR"/>
              </a:p>
            </p:txBody>
          </p:sp>
          <p:sp>
            <p:nvSpPr>
              <p:cNvPr id="11364" name="Rectangle 18"/>
              <p:cNvSpPr>
                <a:spLocks noChangeArrowheads="1"/>
              </p:cNvSpPr>
              <p:nvPr/>
            </p:nvSpPr>
            <p:spPr bwMode="auto">
              <a:xfrm>
                <a:off x="1907" y="168"/>
                <a:ext cx="96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</a:t>
                </a:r>
                <a:endParaRPr lang="pt-PT" altLang="pt-BR"/>
              </a:p>
            </p:txBody>
          </p:sp>
          <p:sp>
            <p:nvSpPr>
              <p:cNvPr id="11365" name="Rectangle 19"/>
              <p:cNvSpPr>
                <a:spLocks noChangeArrowheads="1"/>
              </p:cNvSpPr>
              <p:nvPr/>
            </p:nvSpPr>
            <p:spPr bwMode="auto">
              <a:xfrm>
                <a:off x="2501" y="168"/>
                <a:ext cx="96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4</a:t>
                </a:r>
                <a:endParaRPr lang="pt-PT" altLang="pt-BR"/>
              </a:p>
            </p:txBody>
          </p:sp>
          <p:sp>
            <p:nvSpPr>
              <p:cNvPr id="11366" name="Rectangle 20"/>
              <p:cNvSpPr>
                <a:spLocks noChangeArrowheads="1"/>
              </p:cNvSpPr>
              <p:nvPr/>
            </p:nvSpPr>
            <p:spPr bwMode="auto">
              <a:xfrm>
                <a:off x="4373" y="168"/>
                <a:ext cx="192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17</a:t>
                </a:r>
                <a:endParaRPr lang="pt-PT" altLang="pt-BR"/>
              </a:p>
            </p:txBody>
          </p:sp>
          <p:sp>
            <p:nvSpPr>
              <p:cNvPr id="11367" name="Rectangle 21"/>
              <p:cNvSpPr>
                <a:spLocks noChangeArrowheads="1"/>
              </p:cNvSpPr>
              <p:nvPr/>
            </p:nvSpPr>
            <p:spPr bwMode="auto">
              <a:xfrm>
                <a:off x="3701" y="168"/>
                <a:ext cx="192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10</a:t>
                </a:r>
                <a:endParaRPr lang="pt-PT" altLang="pt-BR"/>
              </a:p>
            </p:txBody>
          </p:sp>
        </p:grpSp>
        <p:grpSp>
          <p:nvGrpSpPr>
            <p:cNvPr id="11271" name="Group 22"/>
            <p:cNvGrpSpPr>
              <a:grpSpLocks/>
            </p:cNvGrpSpPr>
            <p:nvPr/>
          </p:nvGrpSpPr>
          <p:grpSpPr bwMode="auto">
            <a:xfrm>
              <a:off x="1581150" y="2463800"/>
              <a:ext cx="5943600" cy="803275"/>
              <a:chOff x="1004" y="858"/>
              <a:chExt cx="3744" cy="672"/>
            </a:xfrm>
          </p:grpSpPr>
          <p:sp>
            <p:nvSpPr>
              <p:cNvPr id="11336" name="Freeform 23"/>
              <p:cNvSpPr>
                <a:spLocks/>
              </p:cNvSpPr>
              <p:nvPr/>
            </p:nvSpPr>
            <p:spPr bwMode="auto">
              <a:xfrm>
                <a:off x="1868" y="1290"/>
                <a:ext cx="192" cy="240"/>
              </a:xfrm>
              <a:custGeom>
                <a:avLst/>
                <a:gdLst>
                  <a:gd name="T0" fmla="*/ 0 w 962"/>
                  <a:gd name="T1" fmla="*/ 0 h 1201"/>
                  <a:gd name="T2" fmla="*/ 0 w 962"/>
                  <a:gd name="T3" fmla="*/ 0 h 1201"/>
                  <a:gd name="T4" fmla="*/ 0 w 962"/>
                  <a:gd name="T5" fmla="*/ 0 h 1201"/>
                  <a:gd name="T6" fmla="*/ 0 w 962"/>
                  <a:gd name="T7" fmla="*/ 0 h 1201"/>
                  <a:gd name="T8" fmla="*/ 0 w 962"/>
                  <a:gd name="T9" fmla="*/ 0 h 1201"/>
                  <a:gd name="T10" fmla="*/ 0 w 962"/>
                  <a:gd name="T11" fmla="*/ 0 h 1201"/>
                  <a:gd name="T12" fmla="*/ 0 w 962"/>
                  <a:gd name="T13" fmla="*/ 0 h 1201"/>
                  <a:gd name="T14" fmla="*/ 0 w 962"/>
                  <a:gd name="T15" fmla="*/ 0 h 1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2"/>
                  <a:gd name="T25" fmla="*/ 0 h 1201"/>
                  <a:gd name="T26" fmla="*/ 962 w 962"/>
                  <a:gd name="T27" fmla="*/ 1201 h 1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2" h="1201">
                    <a:moveTo>
                      <a:pt x="241" y="1201"/>
                    </a:moveTo>
                    <a:lnTo>
                      <a:pt x="241" y="300"/>
                    </a:lnTo>
                    <a:lnTo>
                      <a:pt x="0" y="300"/>
                    </a:lnTo>
                    <a:lnTo>
                      <a:pt x="481" y="0"/>
                    </a:lnTo>
                    <a:lnTo>
                      <a:pt x="962" y="300"/>
                    </a:lnTo>
                    <a:lnTo>
                      <a:pt x="721" y="300"/>
                    </a:lnTo>
                    <a:lnTo>
                      <a:pt x="721" y="1201"/>
                    </a:lnTo>
                    <a:lnTo>
                      <a:pt x="241" y="1201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37" name="Freeform 24"/>
              <p:cNvSpPr>
                <a:spLocks/>
              </p:cNvSpPr>
              <p:nvPr/>
            </p:nvSpPr>
            <p:spPr bwMode="auto">
              <a:xfrm>
                <a:off x="1868" y="1290"/>
                <a:ext cx="192" cy="240"/>
              </a:xfrm>
              <a:custGeom>
                <a:avLst/>
                <a:gdLst>
                  <a:gd name="T0" fmla="*/ 0 w 962"/>
                  <a:gd name="T1" fmla="*/ 0 h 1201"/>
                  <a:gd name="T2" fmla="*/ 0 w 962"/>
                  <a:gd name="T3" fmla="*/ 0 h 1201"/>
                  <a:gd name="T4" fmla="*/ 0 w 962"/>
                  <a:gd name="T5" fmla="*/ 0 h 1201"/>
                  <a:gd name="T6" fmla="*/ 0 w 962"/>
                  <a:gd name="T7" fmla="*/ 0 h 1201"/>
                  <a:gd name="T8" fmla="*/ 0 w 962"/>
                  <a:gd name="T9" fmla="*/ 0 h 1201"/>
                  <a:gd name="T10" fmla="*/ 0 w 962"/>
                  <a:gd name="T11" fmla="*/ 0 h 1201"/>
                  <a:gd name="T12" fmla="*/ 0 w 962"/>
                  <a:gd name="T13" fmla="*/ 0 h 1201"/>
                  <a:gd name="T14" fmla="*/ 0 w 962"/>
                  <a:gd name="T15" fmla="*/ 0 h 1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2"/>
                  <a:gd name="T25" fmla="*/ 0 h 1201"/>
                  <a:gd name="T26" fmla="*/ 962 w 962"/>
                  <a:gd name="T27" fmla="*/ 1201 h 1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2" h="1201">
                    <a:moveTo>
                      <a:pt x="241" y="1201"/>
                    </a:moveTo>
                    <a:lnTo>
                      <a:pt x="241" y="300"/>
                    </a:lnTo>
                    <a:lnTo>
                      <a:pt x="0" y="300"/>
                    </a:lnTo>
                    <a:lnTo>
                      <a:pt x="481" y="0"/>
                    </a:lnTo>
                    <a:lnTo>
                      <a:pt x="962" y="300"/>
                    </a:lnTo>
                    <a:lnTo>
                      <a:pt x="721" y="300"/>
                    </a:lnTo>
                    <a:lnTo>
                      <a:pt x="721" y="1201"/>
                    </a:lnTo>
                    <a:lnTo>
                      <a:pt x="241" y="120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38" name="Freeform 25"/>
              <p:cNvSpPr>
                <a:spLocks/>
              </p:cNvSpPr>
              <p:nvPr/>
            </p:nvSpPr>
            <p:spPr bwMode="auto">
              <a:xfrm>
                <a:off x="2540" y="1290"/>
                <a:ext cx="192" cy="240"/>
              </a:xfrm>
              <a:custGeom>
                <a:avLst/>
                <a:gdLst>
                  <a:gd name="T0" fmla="*/ 0 w 960"/>
                  <a:gd name="T1" fmla="*/ 0 h 1201"/>
                  <a:gd name="T2" fmla="*/ 0 w 960"/>
                  <a:gd name="T3" fmla="*/ 0 h 1201"/>
                  <a:gd name="T4" fmla="*/ 0 w 960"/>
                  <a:gd name="T5" fmla="*/ 0 h 1201"/>
                  <a:gd name="T6" fmla="*/ 0 w 960"/>
                  <a:gd name="T7" fmla="*/ 0 h 1201"/>
                  <a:gd name="T8" fmla="*/ 0 w 960"/>
                  <a:gd name="T9" fmla="*/ 0 h 1201"/>
                  <a:gd name="T10" fmla="*/ 0 w 960"/>
                  <a:gd name="T11" fmla="*/ 0 h 1201"/>
                  <a:gd name="T12" fmla="*/ 0 w 960"/>
                  <a:gd name="T13" fmla="*/ 0 h 1201"/>
                  <a:gd name="T14" fmla="*/ 0 w 960"/>
                  <a:gd name="T15" fmla="*/ 0 h 1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0"/>
                  <a:gd name="T25" fmla="*/ 0 h 1201"/>
                  <a:gd name="T26" fmla="*/ 960 w 960"/>
                  <a:gd name="T27" fmla="*/ 1201 h 1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0" h="1201">
                    <a:moveTo>
                      <a:pt x="239" y="1201"/>
                    </a:moveTo>
                    <a:lnTo>
                      <a:pt x="239" y="300"/>
                    </a:lnTo>
                    <a:lnTo>
                      <a:pt x="0" y="300"/>
                    </a:lnTo>
                    <a:lnTo>
                      <a:pt x="479" y="0"/>
                    </a:lnTo>
                    <a:lnTo>
                      <a:pt x="960" y="300"/>
                    </a:lnTo>
                    <a:lnTo>
                      <a:pt x="720" y="300"/>
                    </a:lnTo>
                    <a:lnTo>
                      <a:pt x="720" y="1201"/>
                    </a:lnTo>
                    <a:lnTo>
                      <a:pt x="239" y="1201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39" name="Freeform 26"/>
              <p:cNvSpPr>
                <a:spLocks/>
              </p:cNvSpPr>
              <p:nvPr/>
            </p:nvSpPr>
            <p:spPr bwMode="auto">
              <a:xfrm>
                <a:off x="2540" y="1290"/>
                <a:ext cx="192" cy="240"/>
              </a:xfrm>
              <a:custGeom>
                <a:avLst/>
                <a:gdLst>
                  <a:gd name="T0" fmla="*/ 0 w 960"/>
                  <a:gd name="T1" fmla="*/ 0 h 1201"/>
                  <a:gd name="T2" fmla="*/ 0 w 960"/>
                  <a:gd name="T3" fmla="*/ 0 h 1201"/>
                  <a:gd name="T4" fmla="*/ 0 w 960"/>
                  <a:gd name="T5" fmla="*/ 0 h 1201"/>
                  <a:gd name="T6" fmla="*/ 0 w 960"/>
                  <a:gd name="T7" fmla="*/ 0 h 1201"/>
                  <a:gd name="T8" fmla="*/ 0 w 960"/>
                  <a:gd name="T9" fmla="*/ 0 h 1201"/>
                  <a:gd name="T10" fmla="*/ 0 w 960"/>
                  <a:gd name="T11" fmla="*/ 0 h 1201"/>
                  <a:gd name="T12" fmla="*/ 0 w 960"/>
                  <a:gd name="T13" fmla="*/ 0 h 1201"/>
                  <a:gd name="T14" fmla="*/ 0 w 960"/>
                  <a:gd name="T15" fmla="*/ 0 h 1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0"/>
                  <a:gd name="T25" fmla="*/ 0 h 1201"/>
                  <a:gd name="T26" fmla="*/ 960 w 960"/>
                  <a:gd name="T27" fmla="*/ 1201 h 1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0" h="1201">
                    <a:moveTo>
                      <a:pt x="239" y="1201"/>
                    </a:moveTo>
                    <a:lnTo>
                      <a:pt x="239" y="300"/>
                    </a:lnTo>
                    <a:lnTo>
                      <a:pt x="0" y="300"/>
                    </a:lnTo>
                    <a:lnTo>
                      <a:pt x="479" y="0"/>
                    </a:lnTo>
                    <a:lnTo>
                      <a:pt x="960" y="300"/>
                    </a:lnTo>
                    <a:lnTo>
                      <a:pt x="720" y="300"/>
                    </a:lnTo>
                    <a:lnTo>
                      <a:pt x="720" y="1201"/>
                    </a:lnTo>
                    <a:lnTo>
                      <a:pt x="239" y="120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40" name="Freeform 27"/>
              <p:cNvSpPr>
                <a:spLocks/>
              </p:cNvSpPr>
              <p:nvPr/>
            </p:nvSpPr>
            <p:spPr bwMode="auto">
              <a:xfrm>
                <a:off x="1004" y="858"/>
                <a:ext cx="624" cy="384"/>
              </a:xfrm>
              <a:custGeom>
                <a:avLst/>
                <a:gdLst>
                  <a:gd name="T0" fmla="*/ 0 w 3120"/>
                  <a:gd name="T1" fmla="*/ 0 h 1920"/>
                  <a:gd name="T2" fmla="*/ 0 w 3120"/>
                  <a:gd name="T3" fmla="*/ 0 h 1920"/>
                  <a:gd name="T4" fmla="*/ 0 w 3120"/>
                  <a:gd name="T5" fmla="*/ 0 h 1920"/>
                  <a:gd name="T6" fmla="*/ 0 w 3120"/>
                  <a:gd name="T7" fmla="*/ 0 h 1920"/>
                  <a:gd name="T8" fmla="*/ 0 w 3120"/>
                  <a:gd name="T9" fmla="*/ 0 h 1920"/>
                  <a:gd name="T10" fmla="*/ 0 w 3120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20"/>
                  <a:gd name="T20" fmla="*/ 3120 w 3120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20">
                    <a:moveTo>
                      <a:pt x="1560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20"/>
                    </a:lnTo>
                    <a:lnTo>
                      <a:pt x="1560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41" name="Freeform 28"/>
              <p:cNvSpPr>
                <a:spLocks/>
              </p:cNvSpPr>
              <p:nvPr/>
            </p:nvSpPr>
            <p:spPr bwMode="auto">
              <a:xfrm>
                <a:off x="1628" y="858"/>
                <a:ext cx="624" cy="384"/>
              </a:xfrm>
              <a:custGeom>
                <a:avLst/>
                <a:gdLst>
                  <a:gd name="T0" fmla="*/ 0 w 3119"/>
                  <a:gd name="T1" fmla="*/ 0 h 1920"/>
                  <a:gd name="T2" fmla="*/ 0 w 3119"/>
                  <a:gd name="T3" fmla="*/ 0 h 1920"/>
                  <a:gd name="T4" fmla="*/ 0 w 3119"/>
                  <a:gd name="T5" fmla="*/ 0 h 1920"/>
                  <a:gd name="T6" fmla="*/ 0 w 3119"/>
                  <a:gd name="T7" fmla="*/ 0 h 1920"/>
                  <a:gd name="T8" fmla="*/ 0 w 3119"/>
                  <a:gd name="T9" fmla="*/ 0 h 1920"/>
                  <a:gd name="T10" fmla="*/ 0 w 3119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20"/>
                  <a:gd name="T20" fmla="*/ 3119 w 3119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20">
                    <a:moveTo>
                      <a:pt x="1559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20"/>
                    </a:lnTo>
                    <a:lnTo>
                      <a:pt x="1559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42" name="Freeform 29"/>
              <p:cNvSpPr>
                <a:spLocks/>
              </p:cNvSpPr>
              <p:nvPr/>
            </p:nvSpPr>
            <p:spPr bwMode="auto">
              <a:xfrm>
                <a:off x="2252" y="858"/>
                <a:ext cx="624" cy="384"/>
              </a:xfrm>
              <a:custGeom>
                <a:avLst/>
                <a:gdLst>
                  <a:gd name="T0" fmla="*/ 0 w 3120"/>
                  <a:gd name="T1" fmla="*/ 0 h 1920"/>
                  <a:gd name="T2" fmla="*/ 0 w 3120"/>
                  <a:gd name="T3" fmla="*/ 0 h 1920"/>
                  <a:gd name="T4" fmla="*/ 0 w 3120"/>
                  <a:gd name="T5" fmla="*/ 0 h 1920"/>
                  <a:gd name="T6" fmla="*/ 0 w 3120"/>
                  <a:gd name="T7" fmla="*/ 0 h 1920"/>
                  <a:gd name="T8" fmla="*/ 0 w 3120"/>
                  <a:gd name="T9" fmla="*/ 0 h 1920"/>
                  <a:gd name="T10" fmla="*/ 0 w 3120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20"/>
                  <a:gd name="T20" fmla="*/ 3120 w 3120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20">
                    <a:moveTo>
                      <a:pt x="1560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20"/>
                    </a:lnTo>
                    <a:lnTo>
                      <a:pt x="1560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43" name="Freeform 30"/>
              <p:cNvSpPr>
                <a:spLocks/>
              </p:cNvSpPr>
              <p:nvPr/>
            </p:nvSpPr>
            <p:spPr bwMode="auto">
              <a:xfrm>
                <a:off x="2876" y="858"/>
                <a:ext cx="624" cy="384"/>
              </a:xfrm>
              <a:custGeom>
                <a:avLst/>
                <a:gdLst>
                  <a:gd name="T0" fmla="*/ 0 w 3120"/>
                  <a:gd name="T1" fmla="*/ 0 h 1920"/>
                  <a:gd name="T2" fmla="*/ 0 w 3120"/>
                  <a:gd name="T3" fmla="*/ 0 h 1920"/>
                  <a:gd name="T4" fmla="*/ 0 w 3120"/>
                  <a:gd name="T5" fmla="*/ 0 h 1920"/>
                  <a:gd name="T6" fmla="*/ 0 w 3120"/>
                  <a:gd name="T7" fmla="*/ 0 h 1920"/>
                  <a:gd name="T8" fmla="*/ 0 w 3120"/>
                  <a:gd name="T9" fmla="*/ 0 h 1920"/>
                  <a:gd name="T10" fmla="*/ 0 w 3120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20"/>
                  <a:gd name="T20" fmla="*/ 3120 w 3120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20">
                    <a:moveTo>
                      <a:pt x="1560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20"/>
                    </a:lnTo>
                    <a:lnTo>
                      <a:pt x="1560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44" name="Freeform 31"/>
              <p:cNvSpPr>
                <a:spLocks/>
              </p:cNvSpPr>
              <p:nvPr/>
            </p:nvSpPr>
            <p:spPr bwMode="auto">
              <a:xfrm>
                <a:off x="3500" y="858"/>
                <a:ext cx="624" cy="384"/>
              </a:xfrm>
              <a:custGeom>
                <a:avLst/>
                <a:gdLst>
                  <a:gd name="T0" fmla="*/ 0 w 3119"/>
                  <a:gd name="T1" fmla="*/ 0 h 1920"/>
                  <a:gd name="T2" fmla="*/ 0 w 3119"/>
                  <a:gd name="T3" fmla="*/ 0 h 1920"/>
                  <a:gd name="T4" fmla="*/ 0 w 3119"/>
                  <a:gd name="T5" fmla="*/ 0 h 1920"/>
                  <a:gd name="T6" fmla="*/ 0 w 3119"/>
                  <a:gd name="T7" fmla="*/ 0 h 1920"/>
                  <a:gd name="T8" fmla="*/ 0 w 3119"/>
                  <a:gd name="T9" fmla="*/ 0 h 1920"/>
                  <a:gd name="T10" fmla="*/ 0 w 3119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20"/>
                  <a:gd name="T20" fmla="*/ 3119 w 3119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20">
                    <a:moveTo>
                      <a:pt x="1559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20"/>
                    </a:lnTo>
                    <a:lnTo>
                      <a:pt x="1559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45" name="Freeform 32"/>
              <p:cNvSpPr>
                <a:spLocks/>
              </p:cNvSpPr>
              <p:nvPr/>
            </p:nvSpPr>
            <p:spPr bwMode="auto">
              <a:xfrm>
                <a:off x="4124" y="858"/>
                <a:ext cx="624" cy="384"/>
              </a:xfrm>
              <a:custGeom>
                <a:avLst/>
                <a:gdLst>
                  <a:gd name="T0" fmla="*/ 0 w 3120"/>
                  <a:gd name="T1" fmla="*/ 0 h 1920"/>
                  <a:gd name="T2" fmla="*/ 0 w 3120"/>
                  <a:gd name="T3" fmla="*/ 0 h 1920"/>
                  <a:gd name="T4" fmla="*/ 0 w 3120"/>
                  <a:gd name="T5" fmla="*/ 0 h 1920"/>
                  <a:gd name="T6" fmla="*/ 0 w 3120"/>
                  <a:gd name="T7" fmla="*/ 0 h 1920"/>
                  <a:gd name="T8" fmla="*/ 0 w 3120"/>
                  <a:gd name="T9" fmla="*/ 0 h 1920"/>
                  <a:gd name="T10" fmla="*/ 0 w 3120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20"/>
                  <a:gd name="T20" fmla="*/ 3120 w 3120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20">
                    <a:moveTo>
                      <a:pt x="1560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20"/>
                    </a:lnTo>
                    <a:lnTo>
                      <a:pt x="1560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46" name="Rectangle 33"/>
              <p:cNvSpPr>
                <a:spLocks noChangeArrowheads="1"/>
              </p:cNvSpPr>
              <p:nvPr/>
            </p:nvSpPr>
            <p:spPr bwMode="auto">
              <a:xfrm>
                <a:off x="3077" y="939"/>
                <a:ext cx="192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15</a:t>
                </a:r>
                <a:endParaRPr lang="pt-PT" altLang="pt-BR"/>
              </a:p>
            </p:txBody>
          </p:sp>
          <p:sp>
            <p:nvSpPr>
              <p:cNvPr id="11347" name="Rectangle 34"/>
              <p:cNvSpPr>
                <a:spLocks noChangeArrowheads="1"/>
              </p:cNvSpPr>
              <p:nvPr/>
            </p:nvSpPr>
            <p:spPr bwMode="auto">
              <a:xfrm>
                <a:off x="1877" y="939"/>
                <a:ext cx="96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7</a:t>
                </a:r>
                <a:endParaRPr lang="pt-PT" altLang="pt-BR"/>
              </a:p>
            </p:txBody>
          </p:sp>
          <p:sp>
            <p:nvSpPr>
              <p:cNvPr id="11348" name="Rectangle 35"/>
              <p:cNvSpPr>
                <a:spLocks noChangeArrowheads="1"/>
              </p:cNvSpPr>
              <p:nvPr/>
            </p:nvSpPr>
            <p:spPr bwMode="auto">
              <a:xfrm>
                <a:off x="1253" y="939"/>
                <a:ext cx="96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</a:t>
                </a:r>
                <a:endParaRPr lang="pt-PT" altLang="pt-BR"/>
              </a:p>
            </p:txBody>
          </p:sp>
          <p:sp>
            <p:nvSpPr>
              <p:cNvPr id="11349" name="Rectangle 36"/>
              <p:cNvSpPr>
                <a:spLocks noChangeArrowheads="1"/>
              </p:cNvSpPr>
              <p:nvPr/>
            </p:nvSpPr>
            <p:spPr bwMode="auto">
              <a:xfrm>
                <a:off x="2501" y="939"/>
                <a:ext cx="96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4</a:t>
                </a:r>
                <a:endParaRPr lang="pt-PT" altLang="pt-BR"/>
              </a:p>
            </p:txBody>
          </p:sp>
          <p:sp>
            <p:nvSpPr>
              <p:cNvPr id="11350" name="Rectangle 37"/>
              <p:cNvSpPr>
                <a:spLocks noChangeArrowheads="1"/>
              </p:cNvSpPr>
              <p:nvPr/>
            </p:nvSpPr>
            <p:spPr bwMode="auto">
              <a:xfrm>
                <a:off x="4373" y="939"/>
                <a:ext cx="192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17</a:t>
                </a:r>
                <a:endParaRPr lang="pt-PT" altLang="pt-BR"/>
              </a:p>
            </p:txBody>
          </p:sp>
          <p:sp>
            <p:nvSpPr>
              <p:cNvPr id="11351" name="Rectangle 38"/>
              <p:cNvSpPr>
                <a:spLocks noChangeArrowheads="1"/>
              </p:cNvSpPr>
              <p:nvPr/>
            </p:nvSpPr>
            <p:spPr bwMode="auto">
              <a:xfrm>
                <a:off x="3701" y="939"/>
                <a:ext cx="192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10</a:t>
                </a:r>
                <a:endParaRPr lang="pt-PT" altLang="pt-BR"/>
              </a:p>
            </p:txBody>
          </p:sp>
        </p:grpSp>
        <p:grpSp>
          <p:nvGrpSpPr>
            <p:cNvPr id="11272" name="Group 39"/>
            <p:cNvGrpSpPr>
              <a:grpSpLocks/>
            </p:cNvGrpSpPr>
            <p:nvPr/>
          </p:nvGrpSpPr>
          <p:grpSpPr bwMode="auto">
            <a:xfrm>
              <a:off x="1581150" y="3382963"/>
              <a:ext cx="5943600" cy="803275"/>
              <a:chOff x="1004" y="1626"/>
              <a:chExt cx="3744" cy="672"/>
            </a:xfrm>
          </p:grpSpPr>
          <p:sp>
            <p:nvSpPr>
              <p:cNvPr id="11320" name="Freeform 40"/>
              <p:cNvSpPr>
                <a:spLocks/>
              </p:cNvSpPr>
              <p:nvPr/>
            </p:nvSpPr>
            <p:spPr bwMode="auto">
              <a:xfrm>
                <a:off x="2444" y="2058"/>
                <a:ext cx="192" cy="240"/>
              </a:xfrm>
              <a:custGeom>
                <a:avLst/>
                <a:gdLst>
                  <a:gd name="T0" fmla="*/ 0 w 961"/>
                  <a:gd name="T1" fmla="*/ 0 h 1200"/>
                  <a:gd name="T2" fmla="*/ 0 w 961"/>
                  <a:gd name="T3" fmla="*/ 0 h 1200"/>
                  <a:gd name="T4" fmla="*/ 0 w 961"/>
                  <a:gd name="T5" fmla="*/ 0 h 1200"/>
                  <a:gd name="T6" fmla="*/ 0 w 961"/>
                  <a:gd name="T7" fmla="*/ 0 h 1200"/>
                  <a:gd name="T8" fmla="*/ 0 w 961"/>
                  <a:gd name="T9" fmla="*/ 0 h 1200"/>
                  <a:gd name="T10" fmla="*/ 0 w 961"/>
                  <a:gd name="T11" fmla="*/ 0 h 1200"/>
                  <a:gd name="T12" fmla="*/ 0 w 961"/>
                  <a:gd name="T13" fmla="*/ 0 h 1200"/>
                  <a:gd name="T14" fmla="*/ 0 w 961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200"/>
                  <a:gd name="T26" fmla="*/ 961 w 961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200">
                    <a:moveTo>
                      <a:pt x="240" y="1200"/>
                    </a:moveTo>
                    <a:lnTo>
                      <a:pt x="240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1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0" y="120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21" name="Freeform 41"/>
              <p:cNvSpPr>
                <a:spLocks/>
              </p:cNvSpPr>
              <p:nvPr/>
            </p:nvSpPr>
            <p:spPr bwMode="auto">
              <a:xfrm>
                <a:off x="2444" y="2058"/>
                <a:ext cx="192" cy="240"/>
              </a:xfrm>
              <a:custGeom>
                <a:avLst/>
                <a:gdLst>
                  <a:gd name="T0" fmla="*/ 0 w 961"/>
                  <a:gd name="T1" fmla="*/ 0 h 1200"/>
                  <a:gd name="T2" fmla="*/ 0 w 961"/>
                  <a:gd name="T3" fmla="*/ 0 h 1200"/>
                  <a:gd name="T4" fmla="*/ 0 w 961"/>
                  <a:gd name="T5" fmla="*/ 0 h 1200"/>
                  <a:gd name="T6" fmla="*/ 0 w 961"/>
                  <a:gd name="T7" fmla="*/ 0 h 1200"/>
                  <a:gd name="T8" fmla="*/ 0 w 961"/>
                  <a:gd name="T9" fmla="*/ 0 h 1200"/>
                  <a:gd name="T10" fmla="*/ 0 w 961"/>
                  <a:gd name="T11" fmla="*/ 0 h 1200"/>
                  <a:gd name="T12" fmla="*/ 0 w 961"/>
                  <a:gd name="T13" fmla="*/ 0 h 1200"/>
                  <a:gd name="T14" fmla="*/ 0 w 961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200"/>
                  <a:gd name="T26" fmla="*/ 961 w 961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200">
                    <a:moveTo>
                      <a:pt x="240" y="1200"/>
                    </a:moveTo>
                    <a:lnTo>
                      <a:pt x="240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1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0" y="12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22" name="Freeform 42"/>
              <p:cNvSpPr>
                <a:spLocks/>
              </p:cNvSpPr>
              <p:nvPr/>
            </p:nvSpPr>
            <p:spPr bwMode="auto">
              <a:xfrm>
                <a:off x="3116" y="2058"/>
                <a:ext cx="192" cy="240"/>
              </a:xfrm>
              <a:custGeom>
                <a:avLst/>
                <a:gdLst>
                  <a:gd name="T0" fmla="*/ 0 w 961"/>
                  <a:gd name="T1" fmla="*/ 0 h 1200"/>
                  <a:gd name="T2" fmla="*/ 0 w 961"/>
                  <a:gd name="T3" fmla="*/ 0 h 1200"/>
                  <a:gd name="T4" fmla="*/ 0 w 961"/>
                  <a:gd name="T5" fmla="*/ 0 h 1200"/>
                  <a:gd name="T6" fmla="*/ 0 w 961"/>
                  <a:gd name="T7" fmla="*/ 0 h 1200"/>
                  <a:gd name="T8" fmla="*/ 0 w 961"/>
                  <a:gd name="T9" fmla="*/ 0 h 1200"/>
                  <a:gd name="T10" fmla="*/ 0 w 961"/>
                  <a:gd name="T11" fmla="*/ 0 h 1200"/>
                  <a:gd name="T12" fmla="*/ 0 w 961"/>
                  <a:gd name="T13" fmla="*/ 0 h 1200"/>
                  <a:gd name="T14" fmla="*/ 0 w 961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200"/>
                  <a:gd name="T26" fmla="*/ 961 w 961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200">
                    <a:moveTo>
                      <a:pt x="240" y="1200"/>
                    </a:moveTo>
                    <a:lnTo>
                      <a:pt x="240" y="299"/>
                    </a:lnTo>
                    <a:lnTo>
                      <a:pt x="0" y="299"/>
                    </a:lnTo>
                    <a:lnTo>
                      <a:pt x="480" y="0"/>
                    </a:lnTo>
                    <a:lnTo>
                      <a:pt x="961" y="299"/>
                    </a:lnTo>
                    <a:lnTo>
                      <a:pt x="720" y="299"/>
                    </a:lnTo>
                    <a:lnTo>
                      <a:pt x="720" y="1200"/>
                    </a:lnTo>
                    <a:lnTo>
                      <a:pt x="240" y="120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23" name="Freeform 43"/>
              <p:cNvSpPr>
                <a:spLocks/>
              </p:cNvSpPr>
              <p:nvPr/>
            </p:nvSpPr>
            <p:spPr bwMode="auto">
              <a:xfrm>
                <a:off x="3116" y="2058"/>
                <a:ext cx="192" cy="240"/>
              </a:xfrm>
              <a:custGeom>
                <a:avLst/>
                <a:gdLst>
                  <a:gd name="T0" fmla="*/ 0 w 961"/>
                  <a:gd name="T1" fmla="*/ 0 h 1200"/>
                  <a:gd name="T2" fmla="*/ 0 w 961"/>
                  <a:gd name="T3" fmla="*/ 0 h 1200"/>
                  <a:gd name="T4" fmla="*/ 0 w 961"/>
                  <a:gd name="T5" fmla="*/ 0 h 1200"/>
                  <a:gd name="T6" fmla="*/ 0 w 961"/>
                  <a:gd name="T7" fmla="*/ 0 h 1200"/>
                  <a:gd name="T8" fmla="*/ 0 w 961"/>
                  <a:gd name="T9" fmla="*/ 0 h 1200"/>
                  <a:gd name="T10" fmla="*/ 0 w 961"/>
                  <a:gd name="T11" fmla="*/ 0 h 1200"/>
                  <a:gd name="T12" fmla="*/ 0 w 961"/>
                  <a:gd name="T13" fmla="*/ 0 h 1200"/>
                  <a:gd name="T14" fmla="*/ 0 w 961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200"/>
                  <a:gd name="T26" fmla="*/ 961 w 961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200">
                    <a:moveTo>
                      <a:pt x="240" y="1200"/>
                    </a:moveTo>
                    <a:lnTo>
                      <a:pt x="240" y="299"/>
                    </a:lnTo>
                    <a:lnTo>
                      <a:pt x="0" y="299"/>
                    </a:lnTo>
                    <a:lnTo>
                      <a:pt x="480" y="0"/>
                    </a:lnTo>
                    <a:lnTo>
                      <a:pt x="961" y="299"/>
                    </a:lnTo>
                    <a:lnTo>
                      <a:pt x="720" y="299"/>
                    </a:lnTo>
                    <a:lnTo>
                      <a:pt x="720" y="1200"/>
                    </a:lnTo>
                    <a:lnTo>
                      <a:pt x="240" y="12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24" name="Freeform 44"/>
              <p:cNvSpPr>
                <a:spLocks/>
              </p:cNvSpPr>
              <p:nvPr/>
            </p:nvSpPr>
            <p:spPr bwMode="auto">
              <a:xfrm>
                <a:off x="1004" y="1626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25" name="Freeform 45"/>
              <p:cNvSpPr>
                <a:spLocks/>
              </p:cNvSpPr>
              <p:nvPr/>
            </p:nvSpPr>
            <p:spPr bwMode="auto">
              <a:xfrm>
                <a:off x="1628" y="1626"/>
                <a:ext cx="624" cy="384"/>
              </a:xfrm>
              <a:custGeom>
                <a:avLst/>
                <a:gdLst>
                  <a:gd name="T0" fmla="*/ 0 w 3119"/>
                  <a:gd name="T1" fmla="*/ 0 h 1919"/>
                  <a:gd name="T2" fmla="*/ 0 w 3119"/>
                  <a:gd name="T3" fmla="*/ 0 h 1919"/>
                  <a:gd name="T4" fmla="*/ 0 w 3119"/>
                  <a:gd name="T5" fmla="*/ 0 h 1919"/>
                  <a:gd name="T6" fmla="*/ 0 w 3119"/>
                  <a:gd name="T7" fmla="*/ 0 h 1919"/>
                  <a:gd name="T8" fmla="*/ 0 w 3119"/>
                  <a:gd name="T9" fmla="*/ 0 h 1919"/>
                  <a:gd name="T10" fmla="*/ 0 w 3119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19"/>
                  <a:gd name="T20" fmla="*/ 3119 w 3119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19">
                    <a:moveTo>
                      <a:pt x="1559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19"/>
                    </a:lnTo>
                    <a:lnTo>
                      <a:pt x="1559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26" name="Freeform 46"/>
              <p:cNvSpPr>
                <a:spLocks/>
              </p:cNvSpPr>
              <p:nvPr/>
            </p:nvSpPr>
            <p:spPr bwMode="auto">
              <a:xfrm>
                <a:off x="2252" y="1626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27" name="Freeform 47"/>
              <p:cNvSpPr>
                <a:spLocks/>
              </p:cNvSpPr>
              <p:nvPr/>
            </p:nvSpPr>
            <p:spPr bwMode="auto">
              <a:xfrm>
                <a:off x="2876" y="1626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28" name="Freeform 48"/>
              <p:cNvSpPr>
                <a:spLocks/>
              </p:cNvSpPr>
              <p:nvPr/>
            </p:nvSpPr>
            <p:spPr bwMode="auto">
              <a:xfrm>
                <a:off x="3500" y="1626"/>
                <a:ext cx="624" cy="384"/>
              </a:xfrm>
              <a:custGeom>
                <a:avLst/>
                <a:gdLst>
                  <a:gd name="T0" fmla="*/ 0 w 3119"/>
                  <a:gd name="T1" fmla="*/ 0 h 1919"/>
                  <a:gd name="T2" fmla="*/ 0 w 3119"/>
                  <a:gd name="T3" fmla="*/ 0 h 1919"/>
                  <a:gd name="T4" fmla="*/ 0 w 3119"/>
                  <a:gd name="T5" fmla="*/ 0 h 1919"/>
                  <a:gd name="T6" fmla="*/ 0 w 3119"/>
                  <a:gd name="T7" fmla="*/ 0 h 1919"/>
                  <a:gd name="T8" fmla="*/ 0 w 3119"/>
                  <a:gd name="T9" fmla="*/ 0 h 1919"/>
                  <a:gd name="T10" fmla="*/ 0 w 3119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19"/>
                  <a:gd name="T20" fmla="*/ 3119 w 3119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19">
                    <a:moveTo>
                      <a:pt x="1559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19"/>
                    </a:lnTo>
                    <a:lnTo>
                      <a:pt x="1559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29" name="Freeform 49"/>
              <p:cNvSpPr>
                <a:spLocks/>
              </p:cNvSpPr>
              <p:nvPr/>
            </p:nvSpPr>
            <p:spPr bwMode="auto">
              <a:xfrm>
                <a:off x="4124" y="1626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30" name="Rectangle 50"/>
              <p:cNvSpPr>
                <a:spLocks noChangeArrowheads="1"/>
              </p:cNvSpPr>
              <p:nvPr/>
            </p:nvSpPr>
            <p:spPr bwMode="auto">
              <a:xfrm>
                <a:off x="3077" y="1704"/>
                <a:ext cx="192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15</a:t>
                </a:r>
                <a:endParaRPr lang="pt-PT" altLang="pt-BR"/>
              </a:p>
            </p:txBody>
          </p:sp>
          <p:sp>
            <p:nvSpPr>
              <p:cNvPr id="11331" name="Rectangle 51"/>
              <p:cNvSpPr>
                <a:spLocks noChangeArrowheads="1"/>
              </p:cNvSpPr>
              <p:nvPr/>
            </p:nvSpPr>
            <p:spPr bwMode="auto">
              <a:xfrm>
                <a:off x="2483" y="1704"/>
                <a:ext cx="96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7</a:t>
                </a:r>
                <a:endParaRPr lang="pt-PT" altLang="pt-BR"/>
              </a:p>
            </p:txBody>
          </p:sp>
          <p:sp>
            <p:nvSpPr>
              <p:cNvPr id="11332" name="Rectangle 52"/>
              <p:cNvSpPr>
                <a:spLocks noChangeArrowheads="1"/>
              </p:cNvSpPr>
              <p:nvPr/>
            </p:nvSpPr>
            <p:spPr bwMode="auto">
              <a:xfrm>
                <a:off x="1253" y="1704"/>
                <a:ext cx="96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</a:t>
                </a:r>
                <a:endParaRPr lang="pt-PT" altLang="pt-BR"/>
              </a:p>
            </p:txBody>
          </p:sp>
          <p:sp>
            <p:nvSpPr>
              <p:cNvPr id="11333" name="Rectangle 53"/>
              <p:cNvSpPr>
                <a:spLocks noChangeArrowheads="1"/>
              </p:cNvSpPr>
              <p:nvPr/>
            </p:nvSpPr>
            <p:spPr bwMode="auto">
              <a:xfrm>
                <a:off x="1907" y="1704"/>
                <a:ext cx="96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4</a:t>
                </a:r>
                <a:endParaRPr lang="pt-PT" altLang="pt-BR"/>
              </a:p>
            </p:txBody>
          </p:sp>
          <p:sp>
            <p:nvSpPr>
              <p:cNvPr id="11334" name="Rectangle 54"/>
              <p:cNvSpPr>
                <a:spLocks noChangeArrowheads="1"/>
              </p:cNvSpPr>
              <p:nvPr/>
            </p:nvSpPr>
            <p:spPr bwMode="auto">
              <a:xfrm>
                <a:off x="4373" y="1704"/>
                <a:ext cx="192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17</a:t>
                </a:r>
                <a:endParaRPr lang="pt-PT" altLang="pt-BR"/>
              </a:p>
            </p:txBody>
          </p:sp>
          <p:sp>
            <p:nvSpPr>
              <p:cNvPr id="11335" name="Rectangle 55"/>
              <p:cNvSpPr>
                <a:spLocks noChangeArrowheads="1"/>
              </p:cNvSpPr>
              <p:nvPr/>
            </p:nvSpPr>
            <p:spPr bwMode="auto">
              <a:xfrm>
                <a:off x="3701" y="1704"/>
                <a:ext cx="192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10</a:t>
                </a:r>
                <a:endParaRPr lang="pt-PT" altLang="pt-BR"/>
              </a:p>
            </p:txBody>
          </p:sp>
        </p:grpSp>
        <p:grpSp>
          <p:nvGrpSpPr>
            <p:cNvPr id="11273" name="Group 56"/>
            <p:cNvGrpSpPr>
              <a:grpSpLocks/>
            </p:cNvGrpSpPr>
            <p:nvPr/>
          </p:nvGrpSpPr>
          <p:grpSpPr bwMode="auto">
            <a:xfrm>
              <a:off x="1581150" y="4300538"/>
              <a:ext cx="5943600" cy="803275"/>
              <a:chOff x="1004" y="2394"/>
              <a:chExt cx="3744" cy="672"/>
            </a:xfrm>
          </p:grpSpPr>
          <p:sp>
            <p:nvSpPr>
              <p:cNvPr id="11304" name="Freeform 57"/>
              <p:cNvSpPr>
                <a:spLocks/>
              </p:cNvSpPr>
              <p:nvPr/>
            </p:nvSpPr>
            <p:spPr bwMode="auto">
              <a:xfrm>
                <a:off x="3068" y="2826"/>
                <a:ext cx="192" cy="240"/>
              </a:xfrm>
              <a:custGeom>
                <a:avLst/>
                <a:gdLst>
                  <a:gd name="T0" fmla="*/ 0 w 961"/>
                  <a:gd name="T1" fmla="*/ 0 h 1200"/>
                  <a:gd name="T2" fmla="*/ 0 w 961"/>
                  <a:gd name="T3" fmla="*/ 0 h 1200"/>
                  <a:gd name="T4" fmla="*/ 0 w 961"/>
                  <a:gd name="T5" fmla="*/ 0 h 1200"/>
                  <a:gd name="T6" fmla="*/ 0 w 961"/>
                  <a:gd name="T7" fmla="*/ 0 h 1200"/>
                  <a:gd name="T8" fmla="*/ 0 w 961"/>
                  <a:gd name="T9" fmla="*/ 0 h 1200"/>
                  <a:gd name="T10" fmla="*/ 0 w 961"/>
                  <a:gd name="T11" fmla="*/ 0 h 1200"/>
                  <a:gd name="T12" fmla="*/ 0 w 961"/>
                  <a:gd name="T13" fmla="*/ 0 h 1200"/>
                  <a:gd name="T14" fmla="*/ 0 w 961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200"/>
                  <a:gd name="T26" fmla="*/ 961 w 961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200">
                    <a:moveTo>
                      <a:pt x="240" y="1200"/>
                    </a:moveTo>
                    <a:lnTo>
                      <a:pt x="240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1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0" y="120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05" name="Freeform 58"/>
              <p:cNvSpPr>
                <a:spLocks/>
              </p:cNvSpPr>
              <p:nvPr/>
            </p:nvSpPr>
            <p:spPr bwMode="auto">
              <a:xfrm>
                <a:off x="3068" y="2826"/>
                <a:ext cx="192" cy="240"/>
              </a:xfrm>
              <a:custGeom>
                <a:avLst/>
                <a:gdLst>
                  <a:gd name="T0" fmla="*/ 0 w 961"/>
                  <a:gd name="T1" fmla="*/ 0 h 1200"/>
                  <a:gd name="T2" fmla="*/ 0 w 961"/>
                  <a:gd name="T3" fmla="*/ 0 h 1200"/>
                  <a:gd name="T4" fmla="*/ 0 w 961"/>
                  <a:gd name="T5" fmla="*/ 0 h 1200"/>
                  <a:gd name="T6" fmla="*/ 0 w 961"/>
                  <a:gd name="T7" fmla="*/ 0 h 1200"/>
                  <a:gd name="T8" fmla="*/ 0 w 961"/>
                  <a:gd name="T9" fmla="*/ 0 h 1200"/>
                  <a:gd name="T10" fmla="*/ 0 w 961"/>
                  <a:gd name="T11" fmla="*/ 0 h 1200"/>
                  <a:gd name="T12" fmla="*/ 0 w 961"/>
                  <a:gd name="T13" fmla="*/ 0 h 1200"/>
                  <a:gd name="T14" fmla="*/ 0 w 961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200"/>
                  <a:gd name="T26" fmla="*/ 961 w 961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200">
                    <a:moveTo>
                      <a:pt x="240" y="1200"/>
                    </a:moveTo>
                    <a:lnTo>
                      <a:pt x="240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1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0" y="12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06" name="Freeform 59"/>
              <p:cNvSpPr>
                <a:spLocks/>
              </p:cNvSpPr>
              <p:nvPr/>
            </p:nvSpPr>
            <p:spPr bwMode="auto">
              <a:xfrm>
                <a:off x="3740" y="2826"/>
                <a:ext cx="192" cy="240"/>
              </a:xfrm>
              <a:custGeom>
                <a:avLst/>
                <a:gdLst>
                  <a:gd name="T0" fmla="*/ 0 w 962"/>
                  <a:gd name="T1" fmla="*/ 0 h 1200"/>
                  <a:gd name="T2" fmla="*/ 0 w 962"/>
                  <a:gd name="T3" fmla="*/ 0 h 1200"/>
                  <a:gd name="T4" fmla="*/ 0 w 962"/>
                  <a:gd name="T5" fmla="*/ 0 h 1200"/>
                  <a:gd name="T6" fmla="*/ 0 w 962"/>
                  <a:gd name="T7" fmla="*/ 0 h 1200"/>
                  <a:gd name="T8" fmla="*/ 0 w 962"/>
                  <a:gd name="T9" fmla="*/ 0 h 1200"/>
                  <a:gd name="T10" fmla="*/ 0 w 962"/>
                  <a:gd name="T11" fmla="*/ 0 h 1200"/>
                  <a:gd name="T12" fmla="*/ 0 w 962"/>
                  <a:gd name="T13" fmla="*/ 0 h 1200"/>
                  <a:gd name="T14" fmla="*/ 0 w 962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2"/>
                  <a:gd name="T25" fmla="*/ 0 h 1200"/>
                  <a:gd name="T26" fmla="*/ 962 w 962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2" h="1200">
                    <a:moveTo>
                      <a:pt x="241" y="1200"/>
                    </a:moveTo>
                    <a:lnTo>
                      <a:pt x="241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2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1" y="120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07" name="Freeform 60"/>
              <p:cNvSpPr>
                <a:spLocks/>
              </p:cNvSpPr>
              <p:nvPr/>
            </p:nvSpPr>
            <p:spPr bwMode="auto">
              <a:xfrm>
                <a:off x="3740" y="2826"/>
                <a:ext cx="192" cy="240"/>
              </a:xfrm>
              <a:custGeom>
                <a:avLst/>
                <a:gdLst>
                  <a:gd name="T0" fmla="*/ 0 w 962"/>
                  <a:gd name="T1" fmla="*/ 0 h 1200"/>
                  <a:gd name="T2" fmla="*/ 0 w 962"/>
                  <a:gd name="T3" fmla="*/ 0 h 1200"/>
                  <a:gd name="T4" fmla="*/ 0 w 962"/>
                  <a:gd name="T5" fmla="*/ 0 h 1200"/>
                  <a:gd name="T6" fmla="*/ 0 w 962"/>
                  <a:gd name="T7" fmla="*/ 0 h 1200"/>
                  <a:gd name="T8" fmla="*/ 0 w 962"/>
                  <a:gd name="T9" fmla="*/ 0 h 1200"/>
                  <a:gd name="T10" fmla="*/ 0 w 962"/>
                  <a:gd name="T11" fmla="*/ 0 h 1200"/>
                  <a:gd name="T12" fmla="*/ 0 w 962"/>
                  <a:gd name="T13" fmla="*/ 0 h 1200"/>
                  <a:gd name="T14" fmla="*/ 0 w 962"/>
                  <a:gd name="T15" fmla="*/ 0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2"/>
                  <a:gd name="T25" fmla="*/ 0 h 1200"/>
                  <a:gd name="T26" fmla="*/ 962 w 962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2" h="1200">
                    <a:moveTo>
                      <a:pt x="241" y="1200"/>
                    </a:moveTo>
                    <a:lnTo>
                      <a:pt x="241" y="299"/>
                    </a:lnTo>
                    <a:lnTo>
                      <a:pt x="0" y="299"/>
                    </a:lnTo>
                    <a:lnTo>
                      <a:pt x="481" y="0"/>
                    </a:lnTo>
                    <a:lnTo>
                      <a:pt x="962" y="299"/>
                    </a:lnTo>
                    <a:lnTo>
                      <a:pt x="721" y="299"/>
                    </a:lnTo>
                    <a:lnTo>
                      <a:pt x="721" y="1200"/>
                    </a:lnTo>
                    <a:lnTo>
                      <a:pt x="241" y="12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08" name="Freeform 61"/>
              <p:cNvSpPr>
                <a:spLocks/>
              </p:cNvSpPr>
              <p:nvPr/>
            </p:nvSpPr>
            <p:spPr bwMode="auto">
              <a:xfrm>
                <a:off x="1004" y="2394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09" name="Freeform 62"/>
              <p:cNvSpPr>
                <a:spLocks/>
              </p:cNvSpPr>
              <p:nvPr/>
            </p:nvSpPr>
            <p:spPr bwMode="auto">
              <a:xfrm>
                <a:off x="1628" y="2394"/>
                <a:ext cx="624" cy="384"/>
              </a:xfrm>
              <a:custGeom>
                <a:avLst/>
                <a:gdLst>
                  <a:gd name="T0" fmla="*/ 0 w 3119"/>
                  <a:gd name="T1" fmla="*/ 0 h 1919"/>
                  <a:gd name="T2" fmla="*/ 0 w 3119"/>
                  <a:gd name="T3" fmla="*/ 0 h 1919"/>
                  <a:gd name="T4" fmla="*/ 0 w 3119"/>
                  <a:gd name="T5" fmla="*/ 0 h 1919"/>
                  <a:gd name="T6" fmla="*/ 0 w 3119"/>
                  <a:gd name="T7" fmla="*/ 0 h 1919"/>
                  <a:gd name="T8" fmla="*/ 0 w 3119"/>
                  <a:gd name="T9" fmla="*/ 0 h 1919"/>
                  <a:gd name="T10" fmla="*/ 0 w 3119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19"/>
                  <a:gd name="T20" fmla="*/ 3119 w 3119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19">
                    <a:moveTo>
                      <a:pt x="1559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19"/>
                    </a:lnTo>
                    <a:lnTo>
                      <a:pt x="1559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10" name="Freeform 63"/>
              <p:cNvSpPr>
                <a:spLocks/>
              </p:cNvSpPr>
              <p:nvPr/>
            </p:nvSpPr>
            <p:spPr bwMode="auto">
              <a:xfrm>
                <a:off x="2252" y="2394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11" name="Freeform 64"/>
              <p:cNvSpPr>
                <a:spLocks/>
              </p:cNvSpPr>
              <p:nvPr/>
            </p:nvSpPr>
            <p:spPr bwMode="auto">
              <a:xfrm>
                <a:off x="2876" y="2394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12" name="Freeform 65"/>
              <p:cNvSpPr>
                <a:spLocks/>
              </p:cNvSpPr>
              <p:nvPr/>
            </p:nvSpPr>
            <p:spPr bwMode="auto">
              <a:xfrm>
                <a:off x="3500" y="2394"/>
                <a:ext cx="624" cy="384"/>
              </a:xfrm>
              <a:custGeom>
                <a:avLst/>
                <a:gdLst>
                  <a:gd name="T0" fmla="*/ 0 w 3119"/>
                  <a:gd name="T1" fmla="*/ 0 h 1919"/>
                  <a:gd name="T2" fmla="*/ 0 w 3119"/>
                  <a:gd name="T3" fmla="*/ 0 h 1919"/>
                  <a:gd name="T4" fmla="*/ 0 w 3119"/>
                  <a:gd name="T5" fmla="*/ 0 h 1919"/>
                  <a:gd name="T6" fmla="*/ 0 w 3119"/>
                  <a:gd name="T7" fmla="*/ 0 h 1919"/>
                  <a:gd name="T8" fmla="*/ 0 w 3119"/>
                  <a:gd name="T9" fmla="*/ 0 h 1919"/>
                  <a:gd name="T10" fmla="*/ 0 w 3119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19"/>
                  <a:gd name="T20" fmla="*/ 3119 w 3119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19">
                    <a:moveTo>
                      <a:pt x="1559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19"/>
                    </a:lnTo>
                    <a:lnTo>
                      <a:pt x="1559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13" name="Freeform 66"/>
              <p:cNvSpPr>
                <a:spLocks/>
              </p:cNvSpPr>
              <p:nvPr/>
            </p:nvSpPr>
            <p:spPr bwMode="auto">
              <a:xfrm>
                <a:off x="4124" y="2394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14" name="Rectangle 67"/>
              <p:cNvSpPr>
                <a:spLocks noChangeArrowheads="1"/>
              </p:cNvSpPr>
              <p:nvPr/>
            </p:nvSpPr>
            <p:spPr bwMode="auto">
              <a:xfrm>
                <a:off x="3077" y="2473"/>
                <a:ext cx="192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15</a:t>
                </a:r>
                <a:endParaRPr lang="pt-PT" altLang="pt-BR"/>
              </a:p>
            </p:txBody>
          </p:sp>
          <p:sp>
            <p:nvSpPr>
              <p:cNvPr id="11315" name="Rectangle 68"/>
              <p:cNvSpPr>
                <a:spLocks noChangeArrowheads="1"/>
              </p:cNvSpPr>
              <p:nvPr/>
            </p:nvSpPr>
            <p:spPr bwMode="auto">
              <a:xfrm>
                <a:off x="2483" y="2473"/>
                <a:ext cx="96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7</a:t>
                </a:r>
                <a:endParaRPr lang="pt-PT" altLang="pt-BR"/>
              </a:p>
            </p:txBody>
          </p:sp>
          <p:sp>
            <p:nvSpPr>
              <p:cNvPr id="11316" name="Rectangle 69"/>
              <p:cNvSpPr>
                <a:spLocks noChangeArrowheads="1"/>
              </p:cNvSpPr>
              <p:nvPr/>
            </p:nvSpPr>
            <p:spPr bwMode="auto">
              <a:xfrm>
                <a:off x="1253" y="2473"/>
                <a:ext cx="96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</a:t>
                </a:r>
                <a:endParaRPr lang="pt-PT" altLang="pt-BR"/>
              </a:p>
            </p:txBody>
          </p:sp>
          <p:sp>
            <p:nvSpPr>
              <p:cNvPr id="11317" name="Rectangle 70"/>
              <p:cNvSpPr>
                <a:spLocks noChangeArrowheads="1"/>
              </p:cNvSpPr>
              <p:nvPr/>
            </p:nvSpPr>
            <p:spPr bwMode="auto">
              <a:xfrm>
                <a:off x="1907" y="2473"/>
                <a:ext cx="96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4</a:t>
                </a:r>
                <a:endParaRPr lang="pt-PT" altLang="pt-BR"/>
              </a:p>
            </p:txBody>
          </p:sp>
          <p:sp>
            <p:nvSpPr>
              <p:cNvPr id="11318" name="Rectangle 71"/>
              <p:cNvSpPr>
                <a:spLocks noChangeArrowheads="1"/>
              </p:cNvSpPr>
              <p:nvPr/>
            </p:nvSpPr>
            <p:spPr bwMode="auto">
              <a:xfrm>
                <a:off x="4373" y="2473"/>
                <a:ext cx="192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17</a:t>
                </a:r>
                <a:endParaRPr lang="pt-PT" altLang="pt-BR"/>
              </a:p>
            </p:txBody>
          </p:sp>
          <p:sp>
            <p:nvSpPr>
              <p:cNvPr id="11319" name="Rectangle 72"/>
              <p:cNvSpPr>
                <a:spLocks noChangeArrowheads="1"/>
              </p:cNvSpPr>
              <p:nvPr/>
            </p:nvSpPr>
            <p:spPr bwMode="auto">
              <a:xfrm>
                <a:off x="3701" y="2473"/>
                <a:ext cx="192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10</a:t>
                </a:r>
                <a:endParaRPr lang="pt-PT" altLang="pt-BR"/>
              </a:p>
            </p:txBody>
          </p:sp>
        </p:grpSp>
        <p:grpSp>
          <p:nvGrpSpPr>
            <p:cNvPr id="11274" name="Group 73"/>
            <p:cNvGrpSpPr>
              <a:grpSpLocks/>
            </p:cNvGrpSpPr>
            <p:nvPr/>
          </p:nvGrpSpPr>
          <p:grpSpPr bwMode="auto">
            <a:xfrm>
              <a:off x="1581150" y="5160963"/>
              <a:ext cx="5943600" cy="803275"/>
              <a:chOff x="1004" y="3114"/>
              <a:chExt cx="3744" cy="672"/>
            </a:xfrm>
          </p:grpSpPr>
          <p:sp>
            <p:nvSpPr>
              <p:cNvPr id="11288" name="Freeform 74"/>
              <p:cNvSpPr>
                <a:spLocks/>
              </p:cNvSpPr>
              <p:nvPr/>
            </p:nvSpPr>
            <p:spPr bwMode="auto">
              <a:xfrm>
                <a:off x="3692" y="3546"/>
                <a:ext cx="192" cy="240"/>
              </a:xfrm>
              <a:custGeom>
                <a:avLst/>
                <a:gdLst>
                  <a:gd name="T0" fmla="*/ 0 w 960"/>
                  <a:gd name="T1" fmla="*/ 0 h 1201"/>
                  <a:gd name="T2" fmla="*/ 0 w 960"/>
                  <a:gd name="T3" fmla="*/ 0 h 1201"/>
                  <a:gd name="T4" fmla="*/ 0 w 960"/>
                  <a:gd name="T5" fmla="*/ 0 h 1201"/>
                  <a:gd name="T6" fmla="*/ 0 w 960"/>
                  <a:gd name="T7" fmla="*/ 0 h 1201"/>
                  <a:gd name="T8" fmla="*/ 0 w 960"/>
                  <a:gd name="T9" fmla="*/ 0 h 1201"/>
                  <a:gd name="T10" fmla="*/ 0 w 960"/>
                  <a:gd name="T11" fmla="*/ 0 h 1201"/>
                  <a:gd name="T12" fmla="*/ 0 w 960"/>
                  <a:gd name="T13" fmla="*/ 0 h 1201"/>
                  <a:gd name="T14" fmla="*/ 0 w 960"/>
                  <a:gd name="T15" fmla="*/ 0 h 1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0"/>
                  <a:gd name="T25" fmla="*/ 0 h 1201"/>
                  <a:gd name="T26" fmla="*/ 960 w 960"/>
                  <a:gd name="T27" fmla="*/ 1201 h 1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0" h="1201">
                    <a:moveTo>
                      <a:pt x="239" y="1201"/>
                    </a:moveTo>
                    <a:lnTo>
                      <a:pt x="239" y="300"/>
                    </a:lnTo>
                    <a:lnTo>
                      <a:pt x="0" y="300"/>
                    </a:lnTo>
                    <a:lnTo>
                      <a:pt x="480" y="0"/>
                    </a:lnTo>
                    <a:lnTo>
                      <a:pt x="960" y="300"/>
                    </a:lnTo>
                    <a:lnTo>
                      <a:pt x="720" y="300"/>
                    </a:lnTo>
                    <a:lnTo>
                      <a:pt x="720" y="1201"/>
                    </a:lnTo>
                    <a:lnTo>
                      <a:pt x="239" y="1201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89" name="Freeform 75"/>
              <p:cNvSpPr>
                <a:spLocks/>
              </p:cNvSpPr>
              <p:nvPr/>
            </p:nvSpPr>
            <p:spPr bwMode="auto">
              <a:xfrm>
                <a:off x="3692" y="3546"/>
                <a:ext cx="192" cy="240"/>
              </a:xfrm>
              <a:custGeom>
                <a:avLst/>
                <a:gdLst>
                  <a:gd name="T0" fmla="*/ 0 w 960"/>
                  <a:gd name="T1" fmla="*/ 0 h 1201"/>
                  <a:gd name="T2" fmla="*/ 0 w 960"/>
                  <a:gd name="T3" fmla="*/ 0 h 1201"/>
                  <a:gd name="T4" fmla="*/ 0 w 960"/>
                  <a:gd name="T5" fmla="*/ 0 h 1201"/>
                  <a:gd name="T6" fmla="*/ 0 w 960"/>
                  <a:gd name="T7" fmla="*/ 0 h 1201"/>
                  <a:gd name="T8" fmla="*/ 0 w 960"/>
                  <a:gd name="T9" fmla="*/ 0 h 1201"/>
                  <a:gd name="T10" fmla="*/ 0 w 960"/>
                  <a:gd name="T11" fmla="*/ 0 h 1201"/>
                  <a:gd name="T12" fmla="*/ 0 w 960"/>
                  <a:gd name="T13" fmla="*/ 0 h 1201"/>
                  <a:gd name="T14" fmla="*/ 0 w 960"/>
                  <a:gd name="T15" fmla="*/ 0 h 1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0"/>
                  <a:gd name="T25" fmla="*/ 0 h 1201"/>
                  <a:gd name="T26" fmla="*/ 960 w 960"/>
                  <a:gd name="T27" fmla="*/ 1201 h 1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0" h="1201">
                    <a:moveTo>
                      <a:pt x="239" y="1201"/>
                    </a:moveTo>
                    <a:lnTo>
                      <a:pt x="239" y="300"/>
                    </a:lnTo>
                    <a:lnTo>
                      <a:pt x="0" y="300"/>
                    </a:lnTo>
                    <a:lnTo>
                      <a:pt x="480" y="0"/>
                    </a:lnTo>
                    <a:lnTo>
                      <a:pt x="960" y="300"/>
                    </a:lnTo>
                    <a:lnTo>
                      <a:pt x="720" y="300"/>
                    </a:lnTo>
                    <a:lnTo>
                      <a:pt x="720" y="1201"/>
                    </a:lnTo>
                    <a:lnTo>
                      <a:pt x="239" y="120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90" name="Freeform 76"/>
              <p:cNvSpPr>
                <a:spLocks/>
              </p:cNvSpPr>
              <p:nvPr/>
            </p:nvSpPr>
            <p:spPr bwMode="auto">
              <a:xfrm>
                <a:off x="4364" y="3546"/>
                <a:ext cx="192" cy="240"/>
              </a:xfrm>
              <a:custGeom>
                <a:avLst/>
                <a:gdLst>
                  <a:gd name="T0" fmla="*/ 0 w 962"/>
                  <a:gd name="T1" fmla="*/ 0 h 1201"/>
                  <a:gd name="T2" fmla="*/ 0 w 962"/>
                  <a:gd name="T3" fmla="*/ 0 h 1201"/>
                  <a:gd name="T4" fmla="*/ 0 w 962"/>
                  <a:gd name="T5" fmla="*/ 0 h 1201"/>
                  <a:gd name="T6" fmla="*/ 0 w 962"/>
                  <a:gd name="T7" fmla="*/ 0 h 1201"/>
                  <a:gd name="T8" fmla="*/ 0 w 962"/>
                  <a:gd name="T9" fmla="*/ 0 h 1201"/>
                  <a:gd name="T10" fmla="*/ 0 w 962"/>
                  <a:gd name="T11" fmla="*/ 0 h 1201"/>
                  <a:gd name="T12" fmla="*/ 0 w 962"/>
                  <a:gd name="T13" fmla="*/ 0 h 1201"/>
                  <a:gd name="T14" fmla="*/ 0 w 962"/>
                  <a:gd name="T15" fmla="*/ 0 h 1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2"/>
                  <a:gd name="T25" fmla="*/ 0 h 1201"/>
                  <a:gd name="T26" fmla="*/ 962 w 962"/>
                  <a:gd name="T27" fmla="*/ 1201 h 1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2" h="1201">
                    <a:moveTo>
                      <a:pt x="241" y="1201"/>
                    </a:moveTo>
                    <a:lnTo>
                      <a:pt x="241" y="300"/>
                    </a:lnTo>
                    <a:lnTo>
                      <a:pt x="0" y="300"/>
                    </a:lnTo>
                    <a:lnTo>
                      <a:pt x="481" y="0"/>
                    </a:lnTo>
                    <a:lnTo>
                      <a:pt x="962" y="300"/>
                    </a:lnTo>
                    <a:lnTo>
                      <a:pt x="721" y="300"/>
                    </a:lnTo>
                    <a:lnTo>
                      <a:pt x="721" y="1201"/>
                    </a:lnTo>
                    <a:lnTo>
                      <a:pt x="241" y="1201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91" name="Freeform 77"/>
              <p:cNvSpPr>
                <a:spLocks/>
              </p:cNvSpPr>
              <p:nvPr/>
            </p:nvSpPr>
            <p:spPr bwMode="auto">
              <a:xfrm>
                <a:off x="4364" y="3546"/>
                <a:ext cx="192" cy="240"/>
              </a:xfrm>
              <a:custGeom>
                <a:avLst/>
                <a:gdLst>
                  <a:gd name="T0" fmla="*/ 0 w 962"/>
                  <a:gd name="T1" fmla="*/ 0 h 1201"/>
                  <a:gd name="T2" fmla="*/ 0 w 962"/>
                  <a:gd name="T3" fmla="*/ 0 h 1201"/>
                  <a:gd name="T4" fmla="*/ 0 w 962"/>
                  <a:gd name="T5" fmla="*/ 0 h 1201"/>
                  <a:gd name="T6" fmla="*/ 0 w 962"/>
                  <a:gd name="T7" fmla="*/ 0 h 1201"/>
                  <a:gd name="T8" fmla="*/ 0 w 962"/>
                  <a:gd name="T9" fmla="*/ 0 h 1201"/>
                  <a:gd name="T10" fmla="*/ 0 w 962"/>
                  <a:gd name="T11" fmla="*/ 0 h 1201"/>
                  <a:gd name="T12" fmla="*/ 0 w 962"/>
                  <a:gd name="T13" fmla="*/ 0 h 1201"/>
                  <a:gd name="T14" fmla="*/ 0 w 962"/>
                  <a:gd name="T15" fmla="*/ 0 h 1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2"/>
                  <a:gd name="T25" fmla="*/ 0 h 1201"/>
                  <a:gd name="T26" fmla="*/ 962 w 962"/>
                  <a:gd name="T27" fmla="*/ 1201 h 1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2" h="1201">
                    <a:moveTo>
                      <a:pt x="241" y="1201"/>
                    </a:moveTo>
                    <a:lnTo>
                      <a:pt x="241" y="300"/>
                    </a:lnTo>
                    <a:lnTo>
                      <a:pt x="0" y="300"/>
                    </a:lnTo>
                    <a:lnTo>
                      <a:pt x="481" y="0"/>
                    </a:lnTo>
                    <a:lnTo>
                      <a:pt x="962" y="300"/>
                    </a:lnTo>
                    <a:lnTo>
                      <a:pt x="721" y="300"/>
                    </a:lnTo>
                    <a:lnTo>
                      <a:pt x="721" y="1201"/>
                    </a:lnTo>
                    <a:lnTo>
                      <a:pt x="241" y="120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92" name="Freeform 78"/>
              <p:cNvSpPr>
                <a:spLocks/>
              </p:cNvSpPr>
              <p:nvPr/>
            </p:nvSpPr>
            <p:spPr bwMode="auto">
              <a:xfrm>
                <a:off x="1004" y="3114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93" name="Freeform 79"/>
              <p:cNvSpPr>
                <a:spLocks/>
              </p:cNvSpPr>
              <p:nvPr/>
            </p:nvSpPr>
            <p:spPr bwMode="auto">
              <a:xfrm>
                <a:off x="1628" y="3114"/>
                <a:ext cx="624" cy="384"/>
              </a:xfrm>
              <a:custGeom>
                <a:avLst/>
                <a:gdLst>
                  <a:gd name="T0" fmla="*/ 0 w 3119"/>
                  <a:gd name="T1" fmla="*/ 0 h 1919"/>
                  <a:gd name="T2" fmla="*/ 0 w 3119"/>
                  <a:gd name="T3" fmla="*/ 0 h 1919"/>
                  <a:gd name="T4" fmla="*/ 0 w 3119"/>
                  <a:gd name="T5" fmla="*/ 0 h 1919"/>
                  <a:gd name="T6" fmla="*/ 0 w 3119"/>
                  <a:gd name="T7" fmla="*/ 0 h 1919"/>
                  <a:gd name="T8" fmla="*/ 0 w 3119"/>
                  <a:gd name="T9" fmla="*/ 0 h 1919"/>
                  <a:gd name="T10" fmla="*/ 0 w 3119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19"/>
                  <a:gd name="T20" fmla="*/ 3119 w 3119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19">
                    <a:moveTo>
                      <a:pt x="1559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19"/>
                    </a:lnTo>
                    <a:lnTo>
                      <a:pt x="1559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94" name="Freeform 80"/>
              <p:cNvSpPr>
                <a:spLocks/>
              </p:cNvSpPr>
              <p:nvPr/>
            </p:nvSpPr>
            <p:spPr bwMode="auto">
              <a:xfrm>
                <a:off x="2252" y="3114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95" name="Freeform 81"/>
              <p:cNvSpPr>
                <a:spLocks/>
              </p:cNvSpPr>
              <p:nvPr/>
            </p:nvSpPr>
            <p:spPr bwMode="auto">
              <a:xfrm>
                <a:off x="2876" y="3114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96" name="Freeform 82"/>
              <p:cNvSpPr>
                <a:spLocks/>
              </p:cNvSpPr>
              <p:nvPr/>
            </p:nvSpPr>
            <p:spPr bwMode="auto">
              <a:xfrm>
                <a:off x="3500" y="3114"/>
                <a:ext cx="624" cy="384"/>
              </a:xfrm>
              <a:custGeom>
                <a:avLst/>
                <a:gdLst>
                  <a:gd name="T0" fmla="*/ 0 w 3119"/>
                  <a:gd name="T1" fmla="*/ 0 h 1919"/>
                  <a:gd name="T2" fmla="*/ 0 w 3119"/>
                  <a:gd name="T3" fmla="*/ 0 h 1919"/>
                  <a:gd name="T4" fmla="*/ 0 w 3119"/>
                  <a:gd name="T5" fmla="*/ 0 h 1919"/>
                  <a:gd name="T6" fmla="*/ 0 w 3119"/>
                  <a:gd name="T7" fmla="*/ 0 h 1919"/>
                  <a:gd name="T8" fmla="*/ 0 w 3119"/>
                  <a:gd name="T9" fmla="*/ 0 h 1919"/>
                  <a:gd name="T10" fmla="*/ 0 w 3119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19"/>
                  <a:gd name="T20" fmla="*/ 3119 w 3119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19">
                    <a:moveTo>
                      <a:pt x="1559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19"/>
                    </a:lnTo>
                    <a:lnTo>
                      <a:pt x="1559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97" name="Freeform 83"/>
              <p:cNvSpPr>
                <a:spLocks/>
              </p:cNvSpPr>
              <p:nvPr/>
            </p:nvSpPr>
            <p:spPr bwMode="auto">
              <a:xfrm>
                <a:off x="4124" y="3114"/>
                <a:ext cx="624" cy="384"/>
              </a:xfrm>
              <a:custGeom>
                <a:avLst/>
                <a:gdLst>
                  <a:gd name="T0" fmla="*/ 0 w 3120"/>
                  <a:gd name="T1" fmla="*/ 0 h 1919"/>
                  <a:gd name="T2" fmla="*/ 0 w 3120"/>
                  <a:gd name="T3" fmla="*/ 0 h 1919"/>
                  <a:gd name="T4" fmla="*/ 0 w 3120"/>
                  <a:gd name="T5" fmla="*/ 0 h 1919"/>
                  <a:gd name="T6" fmla="*/ 0 w 3120"/>
                  <a:gd name="T7" fmla="*/ 0 h 1919"/>
                  <a:gd name="T8" fmla="*/ 0 w 3120"/>
                  <a:gd name="T9" fmla="*/ 0 h 1919"/>
                  <a:gd name="T10" fmla="*/ 0 w 3120"/>
                  <a:gd name="T11" fmla="*/ 0 h 19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19"/>
                  <a:gd name="T20" fmla="*/ 3120 w 3120"/>
                  <a:gd name="T21" fmla="*/ 1919 h 19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19">
                    <a:moveTo>
                      <a:pt x="1560" y="1919"/>
                    </a:moveTo>
                    <a:lnTo>
                      <a:pt x="0" y="1919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19"/>
                    </a:lnTo>
                    <a:lnTo>
                      <a:pt x="1560" y="19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98" name="Rectangle 84"/>
              <p:cNvSpPr>
                <a:spLocks noChangeArrowheads="1"/>
              </p:cNvSpPr>
              <p:nvPr/>
            </p:nvSpPr>
            <p:spPr bwMode="auto">
              <a:xfrm>
                <a:off x="3701" y="3191"/>
                <a:ext cx="192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15</a:t>
                </a:r>
                <a:endParaRPr lang="pt-PT" altLang="pt-BR"/>
              </a:p>
            </p:txBody>
          </p:sp>
          <p:sp>
            <p:nvSpPr>
              <p:cNvPr id="11299" name="Rectangle 85"/>
              <p:cNvSpPr>
                <a:spLocks noChangeArrowheads="1"/>
              </p:cNvSpPr>
              <p:nvPr/>
            </p:nvSpPr>
            <p:spPr bwMode="auto">
              <a:xfrm>
                <a:off x="2483" y="3191"/>
                <a:ext cx="96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7</a:t>
                </a:r>
                <a:endParaRPr lang="pt-PT" altLang="pt-BR"/>
              </a:p>
            </p:txBody>
          </p:sp>
          <p:sp>
            <p:nvSpPr>
              <p:cNvPr id="11300" name="Rectangle 86"/>
              <p:cNvSpPr>
                <a:spLocks noChangeArrowheads="1"/>
              </p:cNvSpPr>
              <p:nvPr/>
            </p:nvSpPr>
            <p:spPr bwMode="auto">
              <a:xfrm>
                <a:off x="1253" y="3191"/>
                <a:ext cx="96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</a:t>
                </a:r>
                <a:endParaRPr lang="pt-PT" altLang="pt-BR"/>
              </a:p>
            </p:txBody>
          </p:sp>
          <p:sp>
            <p:nvSpPr>
              <p:cNvPr id="11301" name="Rectangle 87"/>
              <p:cNvSpPr>
                <a:spLocks noChangeArrowheads="1"/>
              </p:cNvSpPr>
              <p:nvPr/>
            </p:nvSpPr>
            <p:spPr bwMode="auto">
              <a:xfrm>
                <a:off x="1907" y="3191"/>
                <a:ext cx="96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4</a:t>
                </a:r>
                <a:endParaRPr lang="pt-PT" altLang="pt-BR"/>
              </a:p>
            </p:txBody>
          </p:sp>
          <p:sp>
            <p:nvSpPr>
              <p:cNvPr id="11302" name="Rectangle 88"/>
              <p:cNvSpPr>
                <a:spLocks noChangeArrowheads="1"/>
              </p:cNvSpPr>
              <p:nvPr/>
            </p:nvSpPr>
            <p:spPr bwMode="auto">
              <a:xfrm>
                <a:off x="4373" y="3191"/>
                <a:ext cx="192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17</a:t>
                </a:r>
                <a:endParaRPr lang="pt-PT" altLang="pt-BR"/>
              </a:p>
            </p:txBody>
          </p:sp>
          <p:sp>
            <p:nvSpPr>
              <p:cNvPr id="11303" name="Rectangle 89"/>
              <p:cNvSpPr>
                <a:spLocks noChangeArrowheads="1"/>
              </p:cNvSpPr>
              <p:nvPr/>
            </p:nvSpPr>
            <p:spPr bwMode="auto">
              <a:xfrm>
                <a:off x="3077" y="3191"/>
                <a:ext cx="192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10</a:t>
                </a:r>
                <a:endParaRPr lang="pt-PT" altLang="pt-BR"/>
              </a:p>
            </p:txBody>
          </p:sp>
        </p:grpSp>
        <p:grpSp>
          <p:nvGrpSpPr>
            <p:cNvPr id="11275" name="Group 90"/>
            <p:cNvGrpSpPr>
              <a:grpSpLocks/>
            </p:cNvGrpSpPr>
            <p:nvPr/>
          </p:nvGrpSpPr>
          <p:grpSpPr bwMode="auto">
            <a:xfrm>
              <a:off x="1581150" y="6021388"/>
              <a:ext cx="5943600" cy="461962"/>
              <a:chOff x="1004" y="3834"/>
              <a:chExt cx="3744" cy="386"/>
            </a:xfrm>
          </p:grpSpPr>
          <p:sp>
            <p:nvSpPr>
              <p:cNvPr id="11276" name="Freeform 91"/>
              <p:cNvSpPr>
                <a:spLocks/>
              </p:cNvSpPr>
              <p:nvPr/>
            </p:nvSpPr>
            <p:spPr bwMode="auto">
              <a:xfrm>
                <a:off x="1004" y="3834"/>
                <a:ext cx="624" cy="384"/>
              </a:xfrm>
              <a:custGeom>
                <a:avLst/>
                <a:gdLst>
                  <a:gd name="T0" fmla="*/ 0 w 3120"/>
                  <a:gd name="T1" fmla="*/ 0 h 1920"/>
                  <a:gd name="T2" fmla="*/ 0 w 3120"/>
                  <a:gd name="T3" fmla="*/ 0 h 1920"/>
                  <a:gd name="T4" fmla="*/ 0 w 3120"/>
                  <a:gd name="T5" fmla="*/ 0 h 1920"/>
                  <a:gd name="T6" fmla="*/ 0 w 3120"/>
                  <a:gd name="T7" fmla="*/ 0 h 1920"/>
                  <a:gd name="T8" fmla="*/ 0 w 3120"/>
                  <a:gd name="T9" fmla="*/ 0 h 1920"/>
                  <a:gd name="T10" fmla="*/ 0 w 3120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20"/>
                  <a:gd name="T20" fmla="*/ 3120 w 3120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20">
                    <a:moveTo>
                      <a:pt x="1560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20"/>
                    </a:lnTo>
                    <a:lnTo>
                      <a:pt x="1560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77" name="Freeform 92"/>
              <p:cNvSpPr>
                <a:spLocks/>
              </p:cNvSpPr>
              <p:nvPr/>
            </p:nvSpPr>
            <p:spPr bwMode="auto">
              <a:xfrm>
                <a:off x="1628" y="3834"/>
                <a:ext cx="624" cy="384"/>
              </a:xfrm>
              <a:custGeom>
                <a:avLst/>
                <a:gdLst>
                  <a:gd name="T0" fmla="*/ 0 w 3119"/>
                  <a:gd name="T1" fmla="*/ 0 h 1920"/>
                  <a:gd name="T2" fmla="*/ 0 w 3119"/>
                  <a:gd name="T3" fmla="*/ 0 h 1920"/>
                  <a:gd name="T4" fmla="*/ 0 w 3119"/>
                  <a:gd name="T5" fmla="*/ 0 h 1920"/>
                  <a:gd name="T6" fmla="*/ 0 w 3119"/>
                  <a:gd name="T7" fmla="*/ 0 h 1920"/>
                  <a:gd name="T8" fmla="*/ 0 w 3119"/>
                  <a:gd name="T9" fmla="*/ 0 h 1920"/>
                  <a:gd name="T10" fmla="*/ 0 w 3119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20"/>
                  <a:gd name="T20" fmla="*/ 3119 w 3119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20">
                    <a:moveTo>
                      <a:pt x="1559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20"/>
                    </a:lnTo>
                    <a:lnTo>
                      <a:pt x="1559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78" name="Freeform 93"/>
              <p:cNvSpPr>
                <a:spLocks/>
              </p:cNvSpPr>
              <p:nvPr/>
            </p:nvSpPr>
            <p:spPr bwMode="auto">
              <a:xfrm>
                <a:off x="2252" y="3834"/>
                <a:ext cx="624" cy="384"/>
              </a:xfrm>
              <a:custGeom>
                <a:avLst/>
                <a:gdLst>
                  <a:gd name="T0" fmla="*/ 0 w 3120"/>
                  <a:gd name="T1" fmla="*/ 0 h 1920"/>
                  <a:gd name="T2" fmla="*/ 0 w 3120"/>
                  <a:gd name="T3" fmla="*/ 0 h 1920"/>
                  <a:gd name="T4" fmla="*/ 0 w 3120"/>
                  <a:gd name="T5" fmla="*/ 0 h 1920"/>
                  <a:gd name="T6" fmla="*/ 0 w 3120"/>
                  <a:gd name="T7" fmla="*/ 0 h 1920"/>
                  <a:gd name="T8" fmla="*/ 0 w 3120"/>
                  <a:gd name="T9" fmla="*/ 0 h 1920"/>
                  <a:gd name="T10" fmla="*/ 0 w 3120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20"/>
                  <a:gd name="T20" fmla="*/ 3120 w 3120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20">
                    <a:moveTo>
                      <a:pt x="1560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20"/>
                    </a:lnTo>
                    <a:lnTo>
                      <a:pt x="1560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79" name="Freeform 94"/>
              <p:cNvSpPr>
                <a:spLocks/>
              </p:cNvSpPr>
              <p:nvPr/>
            </p:nvSpPr>
            <p:spPr bwMode="auto">
              <a:xfrm>
                <a:off x="2876" y="3834"/>
                <a:ext cx="624" cy="384"/>
              </a:xfrm>
              <a:custGeom>
                <a:avLst/>
                <a:gdLst>
                  <a:gd name="T0" fmla="*/ 0 w 3120"/>
                  <a:gd name="T1" fmla="*/ 0 h 1920"/>
                  <a:gd name="T2" fmla="*/ 0 w 3120"/>
                  <a:gd name="T3" fmla="*/ 0 h 1920"/>
                  <a:gd name="T4" fmla="*/ 0 w 3120"/>
                  <a:gd name="T5" fmla="*/ 0 h 1920"/>
                  <a:gd name="T6" fmla="*/ 0 w 3120"/>
                  <a:gd name="T7" fmla="*/ 0 h 1920"/>
                  <a:gd name="T8" fmla="*/ 0 w 3120"/>
                  <a:gd name="T9" fmla="*/ 0 h 1920"/>
                  <a:gd name="T10" fmla="*/ 0 w 3120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20"/>
                  <a:gd name="T20" fmla="*/ 3120 w 3120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20">
                    <a:moveTo>
                      <a:pt x="1560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20"/>
                    </a:lnTo>
                    <a:lnTo>
                      <a:pt x="1560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80" name="Freeform 95"/>
              <p:cNvSpPr>
                <a:spLocks/>
              </p:cNvSpPr>
              <p:nvPr/>
            </p:nvSpPr>
            <p:spPr bwMode="auto">
              <a:xfrm>
                <a:off x="3500" y="3834"/>
                <a:ext cx="624" cy="384"/>
              </a:xfrm>
              <a:custGeom>
                <a:avLst/>
                <a:gdLst>
                  <a:gd name="T0" fmla="*/ 0 w 3119"/>
                  <a:gd name="T1" fmla="*/ 0 h 1920"/>
                  <a:gd name="T2" fmla="*/ 0 w 3119"/>
                  <a:gd name="T3" fmla="*/ 0 h 1920"/>
                  <a:gd name="T4" fmla="*/ 0 w 3119"/>
                  <a:gd name="T5" fmla="*/ 0 h 1920"/>
                  <a:gd name="T6" fmla="*/ 0 w 3119"/>
                  <a:gd name="T7" fmla="*/ 0 h 1920"/>
                  <a:gd name="T8" fmla="*/ 0 w 3119"/>
                  <a:gd name="T9" fmla="*/ 0 h 1920"/>
                  <a:gd name="T10" fmla="*/ 0 w 3119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9"/>
                  <a:gd name="T19" fmla="*/ 0 h 1920"/>
                  <a:gd name="T20" fmla="*/ 3119 w 3119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9" h="1920">
                    <a:moveTo>
                      <a:pt x="1559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19" y="0"/>
                    </a:lnTo>
                    <a:lnTo>
                      <a:pt x="3119" y="1920"/>
                    </a:lnTo>
                    <a:lnTo>
                      <a:pt x="1559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81" name="Freeform 96"/>
              <p:cNvSpPr>
                <a:spLocks/>
              </p:cNvSpPr>
              <p:nvPr/>
            </p:nvSpPr>
            <p:spPr bwMode="auto">
              <a:xfrm>
                <a:off x="4124" y="3834"/>
                <a:ext cx="624" cy="384"/>
              </a:xfrm>
              <a:custGeom>
                <a:avLst/>
                <a:gdLst>
                  <a:gd name="T0" fmla="*/ 0 w 3120"/>
                  <a:gd name="T1" fmla="*/ 0 h 1920"/>
                  <a:gd name="T2" fmla="*/ 0 w 3120"/>
                  <a:gd name="T3" fmla="*/ 0 h 1920"/>
                  <a:gd name="T4" fmla="*/ 0 w 3120"/>
                  <a:gd name="T5" fmla="*/ 0 h 1920"/>
                  <a:gd name="T6" fmla="*/ 0 w 3120"/>
                  <a:gd name="T7" fmla="*/ 0 h 1920"/>
                  <a:gd name="T8" fmla="*/ 0 w 3120"/>
                  <a:gd name="T9" fmla="*/ 0 h 1920"/>
                  <a:gd name="T10" fmla="*/ 0 w 3120"/>
                  <a:gd name="T11" fmla="*/ 0 h 19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1920"/>
                  <a:gd name="T20" fmla="*/ 3120 w 3120"/>
                  <a:gd name="T21" fmla="*/ 1920 h 19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1920">
                    <a:moveTo>
                      <a:pt x="1560" y="1920"/>
                    </a:moveTo>
                    <a:lnTo>
                      <a:pt x="0" y="1920"/>
                    </a:lnTo>
                    <a:lnTo>
                      <a:pt x="0" y="0"/>
                    </a:lnTo>
                    <a:lnTo>
                      <a:pt x="3120" y="0"/>
                    </a:lnTo>
                    <a:lnTo>
                      <a:pt x="3120" y="1920"/>
                    </a:lnTo>
                    <a:lnTo>
                      <a:pt x="1560" y="19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82" name="Rectangle 97"/>
              <p:cNvSpPr>
                <a:spLocks noChangeArrowheads="1"/>
              </p:cNvSpPr>
              <p:nvPr/>
            </p:nvSpPr>
            <p:spPr bwMode="auto">
              <a:xfrm>
                <a:off x="3701" y="3915"/>
                <a:ext cx="192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15</a:t>
                </a:r>
                <a:endParaRPr lang="pt-PT" altLang="pt-BR"/>
              </a:p>
            </p:txBody>
          </p:sp>
          <p:sp>
            <p:nvSpPr>
              <p:cNvPr id="11283" name="Rectangle 98"/>
              <p:cNvSpPr>
                <a:spLocks noChangeArrowheads="1"/>
              </p:cNvSpPr>
              <p:nvPr/>
            </p:nvSpPr>
            <p:spPr bwMode="auto">
              <a:xfrm>
                <a:off x="2483" y="3915"/>
                <a:ext cx="96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7</a:t>
                </a:r>
                <a:endParaRPr lang="pt-PT" altLang="pt-BR"/>
              </a:p>
            </p:txBody>
          </p:sp>
          <p:sp>
            <p:nvSpPr>
              <p:cNvPr id="11284" name="Rectangle 99"/>
              <p:cNvSpPr>
                <a:spLocks noChangeArrowheads="1"/>
              </p:cNvSpPr>
              <p:nvPr/>
            </p:nvSpPr>
            <p:spPr bwMode="auto">
              <a:xfrm>
                <a:off x="1253" y="3915"/>
                <a:ext cx="96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</a:t>
                </a:r>
                <a:endParaRPr lang="pt-PT" altLang="pt-BR"/>
              </a:p>
            </p:txBody>
          </p:sp>
          <p:sp>
            <p:nvSpPr>
              <p:cNvPr id="11285" name="Rectangle 100"/>
              <p:cNvSpPr>
                <a:spLocks noChangeArrowheads="1"/>
              </p:cNvSpPr>
              <p:nvPr/>
            </p:nvSpPr>
            <p:spPr bwMode="auto">
              <a:xfrm>
                <a:off x="1907" y="3915"/>
                <a:ext cx="96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4</a:t>
                </a:r>
                <a:endParaRPr lang="pt-PT" altLang="pt-BR"/>
              </a:p>
            </p:txBody>
          </p:sp>
          <p:sp>
            <p:nvSpPr>
              <p:cNvPr id="11286" name="Rectangle 101"/>
              <p:cNvSpPr>
                <a:spLocks noChangeArrowheads="1"/>
              </p:cNvSpPr>
              <p:nvPr/>
            </p:nvSpPr>
            <p:spPr bwMode="auto">
              <a:xfrm>
                <a:off x="4373" y="3915"/>
                <a:ext cx="192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17</a:t>
                </a:r>
                <a:endParaRPr lang="pt-PT" altLang="pt-BR"/>
              </a:p>
            </p:txBody>
          </p:sp>
          <p:sp>
            <p:nvSpPr>
              <p:cNvPr id="11287" name="Rectangle 102"/>
              <p:cNvSpPr>
                <a:spLocks noChangeArrowheads="1"/>
              </p:cNvSpPr>
              <p:nvPr/>
            </p:nvSpPr>
            <p:spPr bwMode="auto">
              <a:xfrm>
                <a:off x="3077" y="3915"/>
                <a:ext cx="192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pt-PT" altLang="pt-BR">
                    <a:solidFill>
                      <a:srgbClr val="003366"/>
                    </a:solidFill>
                  </a:rPr>
                  <a:t>10</a:t>
                </a:r>
                <a:endParaRPr lang="pt-PT" alt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75B277D-DC8A-4E30-872C-33CBFFD8D5E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Classificação e Pesquisa</a:t>
            </a:r>
          </a:p>
        </p:txBody>
      </p:sp>
      <p:sp>
        <p:nvSpPr>
          <p:cNvPr id="1229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BubbleSort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O número máximo de execuções do trecho do  algoritmo para que o vetor fique ordenado é N-1  vezes, onde N é o número de elementos do vetor. 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É sempre necessário repetir N-1  vezes?</a:t>
            </a: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No exemplo apresentado em apenas duas  execuções do algoritmo o vetor já estava ordenado!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7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Como controlar o número de vezes?</a:t>
            </a: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Se o vetor já estiver ordenado, não precisa repetir o  passo mais uma vez.</a:t>
            </a:r>
          </a:p>
          <a:p>
            <a:pPr lvl="2" algn="just" eaLnBrk="1" hangingPunct="1"/>
            <a:endParaRPr lang="pt-BR" altLang="pt-BR" sz="17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 Se não houve trocas entre os elementos do vetor ao  executar o trecho do algoritmo, então ele está ordenado.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17606</TotalTime>
  <Words>3403</Words>
  <Application>Microsoft Office PowerPoint</Application>
  <PresentationFormat>Apresentação na tela (4:3)</PresentationFormat>
  <Paragraphs>1447</Paragraphs>
  <Slides>54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0" baseType="lpstr">
      <vt:lpstr>Times New Roman</vt:lpstr>
      <vt:lpstr>Arial</vt:lpstr>
      <vt:lpstr>Verdana</vt:lpstr>
      <vt:lpstr>Wingdings</vt:lpstr>
      <vt:lpstr>Courier New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2039</cp:revision>
  <cp:lastPrinted>2015-11-25T17:34:29Z</cp:lastPrinted>
  <dcterms:created xsi:type="dcterms:W3CDTF">2002-12-12T12:34:29Z</dcterms:created>
  <dcterms:modified xsi:type="dcterms:W3CDTF">2016-07-29T16:57:04Z</dcterms:modified>
</cp:coreProperties>
</file>