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64" r:id="rId2"/>
    <p:sldId id="521" r:id="rId3"/>
    <p:sldId id="561" r:id="rId4"/>
    <p:sldId id="562" r:id="rId5"/>
    <p:sldId id="563" r:id="rId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48" d="100"/>
          <a:sy n="48" d="100"/>
        </p:scale>
        <p:origin x="1374" y="4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58F070E6-A784-4E45-84A6-628EC83E3A7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2921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3D77C47F-D12C-4BBA-B0AF-935B487186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862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39468-A73F-4EF5-9102-6589441414C3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79D9F-C9FB-4365-A428-AE00323212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56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D6E-F76F-4F0D-8E6B-566ED8FE389F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C423A-2A8E-4D38-9568-3AAD388722C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71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1EAE6-50A2-49BA-9EE1-C88B0BE64B32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24879-98D6-43B5-8F65-BE92FD193A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11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A2A64-2357-40CE-B947-38CFA82A2B91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949E9-C0EE-4978-BC1C-2E92A16F80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356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0DE06-5B7B-4BFA-B06A-838E5B623BE9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59701-4676-4D6C-8B83-F0CFFBAB80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52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4A919903-35A5-4597-84F8-6356DD42F1A1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CCEDA27-E250-4CFA-8B12-AA45110B90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46082" name="Picture 2" descr="Fa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484313"/>
            <a:ext cx="3203575" cy="417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latin typeface="Verdana" pitchFamily="34" charset="0"/>
              </a:rPr>
              <a:t>Vetores</a:t>
            </a:r>
          </a:p>
          <a:p>
            <a:pPr algn="ctr">
              <a:buFontTx/>
              <a:buNone/>
              <a:defRPr/>
            </a:pPr>
            <a:r>
              <a:rPr lang="pt-BR" sz="2800" b="1" dirty="0" smtClean="0">
                <a:latin typeface="Verdana" pitchFamily="34" charset="0"/>
              </a:rPr>
              <a:t>Prática de Laboratório 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CF20C62-D2C6-4907-9D6A-7F1AEDF3051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155428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1554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1a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que solicita ao usuário 5 números inteiros e os exibe na tela do computador na ordem inversa em que foram digitados.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1b: </a:t>
                      </a:r>
                      <a:r>
                        <a:rPr lang="pt-BR" sz="1600" kern="120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1a utilizando a linguagem Python.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392CDD60-B0F7-4E9B-84D8-888EC56AF8B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17986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1798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2a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para fazer a multiplicação, elemento a elemento, de 2 vetores reais de comprimento 10. Os elementos dos vetores devem ser fornecidos pelo usuário. O resultado deve ser guardado em um terceiro vetor e apresentado na tela do computador.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2b: </a:t>
                      </a:r>
                      <a:r>
                        <a:rPr lang="pt-BR" sz="1600" kern="120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2a utilizando a linguagem Python.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779A8C6-DEB4-47F7-B7ED-F6306531E528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Vetores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326137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3260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3a: 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Escreva uma programa que solicita ao usuário 20 valores reais que são armazenados em um vetor. Em seguida os valores são filtrados por meio da filtragem de média móvel [1] e o resultado é armazenados em um segundo vetor V2. O tamanho da janela de filtragem é fixo e igual a 3. Por fim, o programa deve calcular o erro médio quadrado [2] entre os dois vetores V1 e V2.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3b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lang="pt-BR" sz="1600" kern="120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1a utilizando a linguagem Python.</a:t>
                      </a:r>
                      <a:endParaRPr kumimoji="0" lang="pt-P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[1] https://en.wikipedia.org/wiki/Moving_average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[2] https://en.wikipedia.org/wiki/Mean_squared_error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11118</TotalTime>
  <Words>243</Words>
  <Application>Microsoft Office PowerPoint</Application>
  <PresentationFormat>Apresentação na tela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Brasil 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Alexandre Zaghetto</dc:creator>
  <cp:lastModifiedBy>Alexandre Zaghetto</cp:lastModifiedBy>
  <cp:revision>1673</cp:revision>
  <cp:lastPrinted>2016-04-29T20:53:54Z</cp:lastPrinted>
  <dcterms:created xsi:type="dcterms:W3CDTF">2002-12-12T12:34:29Z</dcterms:created>
  <dcterms:modified xsi:type="dcterms:W3CDTF">2016-05-16T23:36:36Z</dcterms:modified>
</cp:coreProperties>
</file>