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wmf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42" r:id="rId2"/>
    <p:sldId id="556" r:id="rId3"/>
    <p:sldId id="557" r:id="rId4"/>
    <p:sldId id="643" r:id="rId5"/>
    <p:sldId id="644" r:id="rId6"/>
    <p:sldId id="645" r:id="rId7"/>
    <p:sldId id="646" r:id="rId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%"/>
            </a:schemeClr>
          </a:solidFill>
        </a:fill>
      </a:tcStyle>
    </a:wholeTbl>
    <a:band1H>
      <a:tcStyle>
        <a:tcBdr/>
        <a:fill>
          <a:solidFill>
            <a:schemeClr val="accent4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vertBarState="maximized">
    <p:restoredLeft sz="22.527%" autoAdjust="0"/>
    <p:restoredTop sz="99.333%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handoutMaster" Target="handoutMasters/handoutMaster1.xml"/><Relationship Id="rId4" Type="http://purl.oclc.org/ooxml/officeDocument/relationships/slide" Target="slides/slide3.xml"/><Relationship Id="rId9" Type="http://purl.oclc.org/ooxml/officeDocument/relationships/notesMaster" Target="notesMasters/notesMaster1.xml"/><Relationship Id="rId14" Type="http://purl.oclc.org/ooxml/officeDocument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purl.oclc.org/ooxml/officeDocument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647E55F7-96E5-4E76-8F07-24DC48A76B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258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F5AD6AA-40B7-4019-B9C5-55B58A423C7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31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950D2-4EC9-4940-A9A7-8D8963D6695D}" type="datetime1">
              <a:rPr lang="pt-BR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568E-D52F-4C6A-9C10-62F16C8E53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956632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65452-5B82-4879-B74D-C7997DBE345B}" type="datetime1">
              <a:rPr lang="pt-BR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3051D-28BD-4EF9-82E0-E3487B4CEF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033969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B0098-A773-4B37-BC39-8E13BBF8D8B7}" type="datetime1">
              <a:rPr lang="pt-BR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8161-671B-465D-A95D-CBBA3E9629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65614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7EA06-2CB5-443F-91FC-5CB2749923FC}" type="datetime1">
              <a:rPr lang="pt-BR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CEE8-17C1-4A20-96C3-1368EFDEC1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8808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77D5-41E3-411F-9E1D-140F22C3DDFB}" type="datetime1">
              <a:rPr lang="pt-BR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185A2-7D0B-431A-A042-6111C0E2F0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1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theme" Target="../theme/theme1.xml"/><Relationship Id="rId5" Type="http://purl.oclc.org/ooxml/officeDocument/relationships/slideLayout" Target="../slideLayouts/slideLayout5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5C1B709-1E84-49E7-AA2B-959A415367DA}" type="datetime1">
              <a:rPr lang="pt-BR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AAEF41F-BD04-4347-B1B6-5E441C0423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altLang="pt-BR" sz="1200" b="1">
                <a:latin typeface="Verdana" panose="020B0604030504040204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3.gif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oleObject" Target="../embeddings/oleObject1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1.vml"/><Relationship Id="rId4" Type="http://purl.oclc.org/ooxml/officeDocument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89090" name="Picture 2" descr="Hu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84313"/>
            <a:ext cx="3168650" cy="421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Laboratório V -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3319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Problema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1: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The Game of Life, invented by John Conway in 1970, is an example of a zero-player “game” known as a cellular automaton. The game consists of a two-dimensional world extending infinitely in all directions, divided into “cells.” Each cell is either “dead” or “alive” at a given “generation.” The game consists of a set of rules that describe how the cells evolve from generation to generation. These rules calculate the state of a cell in the next generation as a function of the states of its neighboring cells in the current generation. In a 2-D world, a cell’s neighbors are those 8 cells vertically, horizontally, or diagonally adjacent to that cell.  At each step in time, the following transitions occur: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731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Any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live cell with fewer than two live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neighbors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dies, as if caused by under-population.</a:t>
            </a:r>
          </a:p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Any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live cell with two or three live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neighbors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lives on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the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next generation.</a:t>
            </a:r>
          </a:p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Any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live cell with more than three live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neighbors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dies, as if by overcrowding.</a:t>
            </a:r>
          </a:p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Any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dead cell with exactly three live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neighbors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becomes a live cell, as if by reproduction.</a:t>
            </a: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In this lab, we will implement Conway’s Game of Life, with the minor restriction that our 2-D world is finite. The neighbors of a cell on the edge of the world that would be beyond the edge are assumed dead. You can read more about Conway’s Game of Life on Wikipedia at http://en.wikipedia.org/wiki/Conway%27s_Game_of_Life.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  <p:extLst>
      <p:ext uri="{BB962C8B-B14F-4D97-AF65-F5344CB8AC3E}">
        <p14:creationId xmlns:p14="http://schemas.microsoft.com/office/powerpoint/2010/main" val="26018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32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Declare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uma matriz, definida conforme a ilustração abaixo, que representa a geração inicial do autômato</a:t>
            </a: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pic>
        <p:nvPicPr>
          <p:cNvPr id="6" name="Imagem 5" descr="Game_of_life_pulsa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298" y="2420888"/>
            <a:ext cx="2828329" cy="2828329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9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1314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As células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brancas (mortas ou 1) devem ser representadas na tela do computador com quadrados brancos. As células pretas (vivas ou 0) devem ser representadas com quadrados pretos. A grade que delimita as células e o tabuleiro também ser desenhadas utilizando-se linhas azuis. Tanto os quadrados como as linhas devem ser desenhados utilizando-se a Biblioteca Gráfica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playAPC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 Veja um exemplo abaixo</a:t>
            </a: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Escreva um programa que implementa o jogo da vida e mostra a configuração de cada geração utilizando as funções da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PlayCB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(https://</a:t>
            </a: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github.com/sinayra/playAPC).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3808" y="3717031"/>
            <a:ext cx="19750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85083"/>
              </p:ext>
            </p:extLst>
          </p:nvPr>
        </p:nvGraphicFramePr>
        <p:xfrm>
          <a:off x="3851920" y="3717031"/>
          <a:ext cx="1441685" cy="144168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059" name="Image" r:id="rId3" imgW="4278100" imgH="4271404" progId="Photoshop.Image.13">
                  <p:embed/>
                </p:oleObj>
              </mc:Choice>
              <mc:Fallback>
                <p:oleObj name="Image" r:id="rId3" imgW="4278100" imgH="4271404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717031"/>
                        <a:ext cx="1441685" cy="1441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1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313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Problema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2a: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I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mplementar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o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filtro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de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média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móvel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para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uma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matriz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de </a:t>
            </a:r>
            <a:r>
              <a:rPr lang="en-US" sz="1800" i="1" dirty="0" smtClean="0">
                <a:latin typeface="Verdana" pitchFamily="34" charset="0"/>
                <a:cs typeface="Times New Roman" pitchFamily="18" charset="0"/>
              </a:rPr>
              <a:t>float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com 10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linhas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e 10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colunas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Utilizar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como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referência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a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filtragem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implementada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na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P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rática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de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L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aboratório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4, </a:t>
            </a:r>
            <a:r>
              <a:rPr lang="en-US" sz="1800" dirty="0" err="1" smtClean="0">
                <a:latin typeface="Verdana" pitchFamily="34" charset="0"/>
                <a:cs typeface="Times New Roman" pitchFamily="18" charset="0"/>
              </a:rPr>
              <a:t>Exercício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 3.</a:t>
            </a: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Problema </a:t>
            </a:r>
            <a:r>
              <a:rPr lang="en-US" sz="1800" dirty="0" smtClean="0">
                <a:latin typeface="Verdana" pitchFamily="34" charset="0"/>
                <a:cs typeface="Times New Roman" pitchFamily="18" charset="0"/>
              </a:rPr>
              <a:t>2b: </a:t>
            </a: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Escreva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 solução para o </a:t>
            </a: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Problema 2a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utilizando a linguagem Python.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3808" y="3717031"/>
            <a:ext cx="19750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11788</TotalTime>
  <Words>472</Words>
  <Application>Microsoft Office PowerPoint</Application>
  <PresentationFormat>Apresentação na tela (4:3)</PresentationFormat>
  <Paragraphs>59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Verdana</vt:lpstr>
      <vt:lpstr>Estrutura padrão</vt:lpstr>
      <vt:lpstr>Adobe Photoshop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creator>Alexandre Zaghetto</dc:creator>
  <cp:lastModifiedBy>Alexandre Zaghetto</cp:lastModifiedBy>
  <cp:revision>1751</cp:revision>
  <dcterms:created xsi:type="dcterms:W3CDTF">2002-12-12T12:34:29Z</dcterms:created>
  <dcterms:modified xsi:type="dcterms:W3CDTF">2016-05-06T18:52:07Z</dcterms:modified>
</cp:coreProperties>
</file>