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22" r:id="rId2"/>
    <p:sldId id="521" r:id="rId3"/>
    <p:sldId id="523" r:id="rId4"/>
    <p:sldId id="524" r:id="rId5"/>
    <p:sldId id="525" r:id="rId6"/>
    <p:sldId id="526" r:id="rId7"/>
    <p:sldId id="527" r:id="rId8"/>
    <p:sldId id="528" r:id="rId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0C0C0"/>
    <a:srgbClr val="EAEAEA"/>
    <a:srgbClr val="000000"/>
    <a:srgbClr val="800000"/>
    <a:srgbClr val="D4D4D4"/>
    <a:srgbClr val="DCDCD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4F394BF1-26BA-439E-AD2E-C014721796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7856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5308624D-62F5-426A-8BF8-C404C0C5C7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807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0E405-3E6D-4AA7-B28B-B145B6BD4F1E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D0F95-77D2-4C17-988C-8C54C07CCBD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127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3B40-5C35-425F-9CD8-6B73C3C57D78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99C17-5F77-44B7-85B6-09AE46A9F8E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09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62990-7A62-4476-BF1A-AFE901E032F4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D88B1-2A0E-4512-9413-FFBD50375C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15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781A3-996C-452A-836D-BA8D30168BA1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1E8E9-1DA5-48E5-BEE1-D1C9726F4B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72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51D01-0AE9-4264-96ED-470FB31987CC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FE07-0E44-4275-8F7E-0AECBEDC62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63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83238527-7B2D-43DD-98E7-BC0C9D2AD3B7}" type="datetime1">
              <a:rPr lang="pt-BR"/>
              <a:pPr>
                <a:defRPr/>
              </a:pPr>
              <a:t>16/05/2016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8B015A3-A958-459C-8AB4-9146525A8E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32099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9450" y="1044575"/>
            <a:ext cx="7786688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pt-B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r>
              <a:rPr lang="en-US" sz="1600" b="1" kern="0" dirty="0">
                <a:latin typeface="Verdana" pitchFamily="34" charset="0"/>
              </a:rPr>
              <a:t/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8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 smtClean="0">
                <a:latin typeface="Verdana" pitchFamily="34" charset="0"/>
              </a:rPr>
              <a:t>              http</a:t>
            </a:r>
            <a:r>
              <a:rPr lang="en-US" sz="800" kern="0" dirty="0">
                <a:latin typeface="Verdana" pitchFamily="34" charset="0"/>
              </a:rPr>
              <a:t>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39938" name="Picture 2" descr="SelfPortrait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12875"/>
            <a:ext cx="2736850" cy="3983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err="1" smtClean="0">
                <a:latin typeface="Verdana" pitchFamily="34" charset="0"/>
              </a:rPr>
              <a:t>Strings</a:t>
            </a:r>
            <a:r>
              <a:rPr lang="pt-BR" sz="2800" b="1" dirty="0" smtClean="0">
                <a:latin typeface="Verdana" pitchFamily="34" charset="0"/>
              </a:rPr>
              <a:t> &amp; </a:t>
            </a:r>
            <a:r>
              <a:rPr lang="pt-BR" sz="2800" b="1" dirty="0" err="1" smtClean="0">
                <a:latin typeface="Verdana" pitchFamily="34" charset="0"/>
              </a:rPr>
              <a:t>Structs</a:t>
            </a:r>
            <a:endParaRPr lang="pt-BR" sz="2800" b="1" dirty="0" smtClean="0"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 smtClean="0">
                <a:latin typeface="Verdana" pitchFamily="34" charset="0"/>
              </a:rPr>
              <a:t>Prática de Laboratório 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  <p:pic>
        <p:nvPicPr>
          <p:cNvPr id="614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1938"/>
            <a:ext cx="7772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4313"/>
            <a:ext cx="783748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633538"/>
            <a:ext cx="76930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7338"/>
            <a:ext cx="45339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00213"/>
            <a:ext cx="7772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800" b="1">
                <a:latin typeface="Verdana" panose="020B0604030504040204" pitchFamily="34" charset="0"/>
              </a:rPr>
              <a:t>1. Strings &amp; Structs</a:t>
            </a:r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43889"/>
              </p:ext>
            </p:extLst>
          </p:nvPr>
        </p:nvGraphicFramePr>
        <p:xfrm>
          <a:off x="1000125" y="1568451"/>
          <a:ext cx="7000875" cy="8524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/>
                  </a:extLst>
                </a:gridCol>
              </a:tblGrid>
              <a:tr h="852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3. Implemente as soluções propostas para os exercícios 1 e 2 utilizando a linguagem Python [procure em Python uma alternativa para o uso das </a:t>
                      </a:r>
                      <a:r>
                        <a:rPr kumimoji="0" lang="pt-BR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structs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 na linguagem C].</a:t>
                      </a:r>
                    </a:p>
                  </a:txBody>
                  <a:tcPr marL="91439" marR="91439"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11397</TotalTime>
  <Words>75</Words>
  <Application>Microsoft Office PowerPoint</Application>
  <PresentationFormat>Apresentação na tela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Times New Roman</vt:lpstr>
      <vt:lpstr>Verdana</vt:lpstr>
      <vt:lpstr>Wingdings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</dc:title>
  <dc:creator>Alexandre Zaghetto</dc:creator>
  <cp:lastModifiedBy>Alexandre Zaghetto</cp:lastModifiedBy>
  <cp:revision>1708</cp:revision>
  <cp:lastPrinted>2016-05-16T23:41:37Z</cp:lastPrinted>
  <dcterms:created xsi:type="dcterms:W3CDTF">2002-12-12T12:34:29Z</dcterms:created>
  <dcterms:modified xsi:type="dcterms:W3CDTF">2016-05-16T23:46:34Z</dcterms:modified>
</cp:coreProperties>
</file>