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6"/>
  </p:notesMasterIdLst>
  <p:sldIdLst>
    <p:sldId id="256" r:id="rId2"/>
    <p:sldId id="261" r:id="rId3"/>
    <p:sldId id="340" r:id="rId4"/>
    <p:sldId id="296" r:id="rId5"/>
    <p:sldId id="328" r:id="rId6"/>
    <p:sldId id="330" r:id="rId7"/>
    <p:sldId id="349" r:id="rId8"/>
    <p:sldId id="319" r:id="rId9"/>
    <p:sldId id="271" r:id="rId10"/>
    <p:sldId id="334" r:id="rId11"/>
    <p:sldId id="348" r:id="rId12"/>
    <p:sldId id="347" r:id="rId13"/>
    <p:sldId id="300" r:id="rId14"/>
    <p:sldId id="282" r:id="rId15"/>
  </p:sldIdLst>
  <p:sldSz cx="9144000" cy="514508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Sitka Heading" pitchFamily="2" charset="0"/>
      <p:regular r:id="rId22"/>
      <p:bold r:id="rId23"/>
      <p:italic r:id="rId24"/>
      <p:boldItalic r:id="rId25"/>
    </p:embeddedFont>
    <p:embeddedFont>
      <p:font typeface="Sitka Heading Semibold" pitchFamily="2" charset="0"/>
      <p:bold r:id="rId26"/>
      <p:boldItalic r:id="rId27"/>
    </p:embeddedFont>
    <p:embeddedFont>
      <p:font typeface="台灣金萱體" panose="02020500000000000000" pitchFamily="18" charset="-120"/>
      <p:regular r:id="rId28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28"/>
            <p14:sldId id="330"/>
            <p14:sldId id="349"/>
          </p14:sldIdLst>
        </p14:section>
        <p14:section name="研究方法" id="{37CC4188-1E23-434C-B6E1-B0C181BCF747}">
          <p14:sldIdLst>
            <p14:sldId id="319"/>
            <p14:sldId id="271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FFFFF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83" d="100"/>
          <a:sy n="83" d="100"/>
        </p:scale>
        <p:origin x="67" y="941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00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原始不平衡數據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為每個少數點計算球體半徑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半徑內多數點的出現限制了其最終長度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半徑內的多數點被推出球體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生成合成少數樣本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少數點附近生成的樣本數量與其半徑成反比。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5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少數類別樣本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LR-SMOTE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少數類別樣本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生成合成新樣本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325127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Improved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Unbalanced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Data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Classification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Method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Based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Hybrid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Sampling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Approach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  <a:sym typeface="+mn-lt"/>
            </a:endParaRP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2581924" y="2762255"/>
            <a:ext cx="397993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Biru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Xu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Wenjia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Wang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Rui Yang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Qi Han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11940" y="3601306"/>
            <a:ext cx="1413528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August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2021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3803409" y="3146334"/>
            <a:ext cx="153696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IEEE Access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Haberman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49085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G-means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0.7607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0.8430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0.7997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0.4712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0.7867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0.5802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0.7115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0.7553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0.6962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0.7659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0.6031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Blood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22156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G-means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0.8871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0.8444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0.5283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0.8246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0.8743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0.8487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0.7051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0.6916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0.8760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0.8521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0.6089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5422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692000" y="1600436"/>
            <a:ext cx="576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2103337" y="1831718"/>
            <a:ext cx="4937324" cy="18774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算法有效地解決了不平衡資料的分類問題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TPR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TNR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的性能不夠穩定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不適用於具有除數字之外的其他屬性的資料集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只能處理二元分類問題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1452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本研究提出了一種新的混合採樣方法，對於過採樣部分，結合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的方法；對於欠採樣部分，利用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Tomek-link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方法來完成任務，希望可以有效的提升不平衡資料集訓練模型的結果。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535051" y="789365"/>
            <a:ext cx="807389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Combined Cleaning and Resampling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AA90C0-DB70-461B-AF79-40540C886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51" y="1738404"/>
            <a:ext cx="9036496" cy="2518001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0A5DCF39-50A7-4D14-9B4D-DE5FC393D612}"/>
              </a:ext>
            </a:extLst>
          </p:cNvPr>
          <p:cNvSpPr/>
          <p:nvPr/>
        </p:nvSpPr>
        <p:spPr>
          <a:xfrm>
            <a:off x="3887924" y="2237392"/>
            <a:ext cx="432048" cy="252028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130477C-1EEF-40E5-8DB0-2529754B4E08}"/>
              </a:ext>
            </a:extLst>
          </p:cNvPr>
          <p:cNvSpPr/>
          <p:nvPr/>
        </p:nvSpPr>
        <p:spPr>
          <a:xfrm>
            <a:off x="6120172" y="2237392"/>
            <a:ext cx="432048" cy="252028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DAA9B5D-E0CF-4CB2-8231-4465ED97792A}"/>
              </a:ext>
            </a:extLst>
          </p:cNvPr>
          <p:cNvSpPr/>
          <p:nvPr/>
        </p:nvSpPr>
        <p:spPr>
          <a:xfrm>
            <a:off x="4103948" y="3311903"/>
            <a:ext cx="288032" cy="360040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3923A6D-AA2C-4F7A-821B-F6CD8917C67D}"/>
              </a:ext>
            </a:extLst>
          </p:cNvPr>
          <p:cNvSpPr/>
          <p:nvPr/>
        </p:nvSpPr>
        <p:spPr>
          <a:xfrm>
            <a:off x="6336196" y="3311903"/>
            <a:ext cx="288032" cy="360040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1239E8-895C-4935-BCB4-AE916FC29CCC}"/>
              </a:ext>
            </a:extLst>
          </p:cNvPr>
          <p:cNvSpPr txBox="1"/>
          <p:nvPr/>
        </p:nvSpPr>
        <p:spPr>
          <a:xfrm>
            <a:off x="4861871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資料清理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3C0A18-0BB8-496D-B584-07DE0967E617}"/>
              </a:ext>
            </a:extLst>
          </p:cNvPr>
          <p:cNvSpPr txBox="1"/>
          <p:nvPr/>
        </p:nvSpPr>
        <p:spPr>
          <a:xfrm>
            <a:off x="7137454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重採樣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883C94-7F93-48EB-A6AF-0D25C0791384}"/>
              </a:ext>
            </a:extLst>
          </p:cNvPr>
          <p:cNvSpPr txBox="1"/>
          <p:nvPr/>
        </p:nvSpPr>
        <p:spPr>
          <a:xfrm>
            <a:off x="2633868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計算球體半徑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442CC3-B6ED-4D35-9E53-D633A841252E}"/>
              </a:ext>
            </a:extLst>
          </p:cNvPr>
          <p:cNvSpPr txBox="1"/>
          <p:nvPr/>
        </p:nvSpPr>
        <p:spPr>
          <a:xfrm>
            <a:off x="405865" y="4252646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原始資料</a:t>
            </a: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A18A7104-703C-4743-8CC7-63C0B017A1FE}"/>
              </a:ext>
            </a:extLst>
          </p:cNvPr>
          <p:cNvCxnSpPr>
            <a:cxnSpLocks/>
          </p:cNvCxnSpPr>
          <p:nvPr/>
        </p:nvCxnSpPr>
        <p:spPr>
          <a:xfrm>
            <a:off x="4795579" y="4497799"/>
            <a:ext cx="351848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C6DD26A4-AACE-4591-8026-27A282D1E476}"/>
              </a:ext>
            </a:extLst>
          </p:cNvPr>
          <p:cNvCxnSpPr>
            <a:cxnSpLocks/>
          </p:cNvCxnSpPr>
          <p:nvPr/>
        </p:nvCxnSpPr>
        <p:spPr>
          <a:xfrm flipV="1">
            <a:off x="4798834" y="1744452"/>
            <a:ext cx="0" cy="27627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14CF6687-B2EC-4D27-8749-F19DA928923A}"/>
              </a:ext>
            </a:extLst>
          </p:cNvPr>
          <p:cNvSpPr/>
          <p:nvPr/>
        </p:nvSpPr>
        <p:spPr>
          <a:xfrm>
            <a:off x="5083601" y="372545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EBF617B-A0E0-46E6-90C2-483C11A551C2}"/>
              </a:ext>
            </a:extLst>
          </p:cNvPr>
          <p:cNvSpPr/>
          <p:nvPr/>
        </p:nvSpPr>
        <p:spPr>
          <a:xfrm>
            <a:off x="5337436" y="2706357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5E4CB818-B8E6-43D5-BF7E-A7A2485F37EE}"/>
              </a:ext>
            </a:extLst>
          </p:cNvPr>
          <p:cNvSpPr/>
          <p:nvPr/>
        </p:nvSpPr>
        <p:spPr>
          <a:xfrm>
            <a:off x="6761152" y="234865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642EF64-18F2-4A91-88CA-B0917CEDA80A}"/>
              </a:ext>
            </a:extLst>
          </p:cNvPr>
          <p:cNvSpPr/>
          <p:nvPr/>
        </p:nvSpPr>
        <p:spPr>
          <a:xfrm>
            <a:off x="7496353" y="3560373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3F5066C9-8A07-4CE6-9C36-CA0777461E95}"/>
              </a:ext>
            </a:extLst>
          </p:cNvPr>
          <p:cNvSpPr/>
          <p:nvPr/>
        </p:nvSpPr>
        <p:spPr>
          <a:xfrm>
            <a:off x="6507214" y="181264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64DBB23-4850-421F-A248-05A0F6419EE5}"/>
              </a:ext>
            </a:extLst>
          </p:cNvPr>
          <p:cNvSpPr/>
          <p:nvPr/>
        </p:nvSpPr>
        <p:spPr>
          <a:xfrm>
            <a:off x="6398164" y="3764090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E76D3953-C12D-47BB-972E-CD025A876049}"/>
              </a:ext>
            </a:extLst>
          </p:cNvPr>
          <p:cNvSpPr/>
          <p:nvPr/>
        </p:nvSpPr>
        <p:spPr>
          <a:xfrm>
            <a:off x="7203636" y="2777656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6177AEA2-0F68-4DB3-B5DB-7065C8629308}"/>
              </a:ext>
            </a:extLst>
          </p:cNvPr>
          <p:cNvSpPr/>
          <p:nvPr/>
        </p:nvSpPr>
        <p:spPr>
          <a:xfrm>
            <a:off x="7675826" y="2099401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536132-240B-49F0-97E1-B31DCC7F04F1}"/>
              </a:ext>
            </a:extLst>
          </p:cNvPr>
          <p:cNvSpPr/>
          <p:nvPr/>
        </p:nvSpPr>
        <p:spPr>
          <a:xfrm>
            <a:off x="5784368" y="4100545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3902F34-94DD-4351-BE66-50E1634A0359}"/>
              </a:ext>
            </a:extLst>
          </p:cNvPr>
          <p:cNvSpPr/>
          <p:nvPr/>
        </p:nvSpPr>
        <p:spPr>
          <a:xfrm>
            <a:off x="5745155" y="2526656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F62B933-C138-4F96-A186-A741D9A672C6}"/>
              </a:ext>
            </a:extLst>
          </p:cNvPr>
          <p:cNvSpPr/>
          <p:nvPr/>
        </p:nvSpPr>
        <p:spPr>
          <a:xfrm>
            <a:off x="6589821" y="295352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0FC0586-FCF1-43FA-B61C-5EBEA49CC811}"/>
              </a:ext>
            </a:extLst>
          </p:cNvPr>
          <p:cNvSpPr/>
          <p:nvPr/>
        </p:nvSpPr>
        <p:spPr>
          <a:xfrm>
            <a:off x="7501688" y="3221019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F6BF0934-7789-42F3-A954-DA3ED2E2D584}"/>
              </a:ext>
            </a:extLst>
          </p:cNvPr>
          <p:cNvSpPr/>
          <p:nvPr/>
        </p:nvSpPr>
        <p:spPr>
          <a:xfrm>
            <a:off x="6256864" y="3250342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>
            <a:extLst>
              <a:ext uri="{FF2B5EF4-FFF2-40B4-BE49-F238E27FC236}">
                <a16:creationId xmlns:a16="http://schemas.microsoft.com/office/drawing/2014/main" id="{A2A15497-ED33-4358-B304-D2799D48211A}"/>
              </a:ext>
            </a:extLst>
          </p:cNvPr>
          <p:cNvSpPr/>
          <p:nvPr/>
        </p:nvSpPr>
        <p:spPr>
          <a:xfrm>
            <a:off x="7830948" y="4040045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4DE7FA86-3CBB-4A0F-9922-F16222DF26C3}"/>
              </a:ext>
            </a:extLst>
          </p:cNvPr>
          <p:cNvSpPr/>
          <p:nvPr/>
        </p:nvSpPr>
        <p:spPr>
          <a:xfrm>
            <a:off x="5917941" y="1945142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D78AAD60-7588-45B2-AFE2-91DC2359F021}"/>
              </a:ext>
            </a:extLst>
          </p:cNvPr>
          <p:cNvSpPr/>
          <p:nvPr/>
        </p:nvSpPr>
        <p:spPr>
          <a:xfrm>
            <a:off x="6997609" y="3725457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5F4B316C-3476-4EAD-BC01-E3C249698103}"/>
              </a:ext>
            </a:extLst>
          </p:cNvPr>
          <p:cNvSpPr/>
          <p:nvPr/>
        </p:nvSpPr>
        <p:spPr>
          <a:xfrm>
            <a:off x="7781951" y="306690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E5AB3B79-0B54-4B12-9B92-BCE32C3A9568}"/>
              </a:ext>
            </a:extLst>
          </p:cNvPr>
          <p:cNvCxnSpPr>
            <a:cxnSpLocks/>
          </p:cNvCxnSpPr>
          <p:nvPr/>
        </p:nvCxnSpPr>
        <p:spPr>
          <a:xfrm>
            <a:off x="5775792" y="1975252"/>
            <a:ext cx="1395951" cy="2445454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69D70AD7-E63F-486A-9282-355ACE4EA551}"/>
              </a:ext>
            </a:extLst>
          </p:cNvPr>
          <p:cNvCxnSpPr>
            <a:cxnSpLocks/>
          </p:cNvCxnSpPr>
          <p:nvPr/>
        </p:nvCxnSpPr>
        <p:spPr>
          <a:xfrm>
            <a:off x="6334769" y="1990502"/>
            <a:ext cx="1392284" cy="243902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A7D3BC1D-BF59-4B30-B88F-B46D4F801654}"/>
              </a:ext>
            </a:extLst>
          </p:cNvPr>
          <p:cNvCxnSpPr>
            <a:cxnSpLocks/>
          </p:cNvCxnSpPr>
          <p:nvPr/>
        </p:nvCxnSpPr>
        <p:spPr>
          <a:xfrm>
            <a:off x="5227154" y="1966428"/>
            <a:ext cx="1400989" cy="245427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7310F3C-9C8D-4FFA-AEF7-8A957E00F184}"/>
              </a:ext>
            </a:extLst>
          </p:cNvPr>
          <p:cNvSpPr/>
          <p:nvPr/>
        </p:nvSpPr>
        <p:spPr>
          <a:xfrm>
            <a:off x="4869122" y="2992903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205CACF-7B17-4C7E-924F-A25E43EBAA4A}"/>
              </a:ext>
            </a:extLst>
          </p:cNvPr>
          <p:cNvSpPr/>
          <p:nvPr/>
        </p:nvSpPr>
        <p:spPr>
          <a:xfrm>
            <a:off x="5914526" y="3586834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5089271" y="3100835"/>
            <a:ext cx="719589" cy="2574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7216D648-FF05-4C65-AE5A-BA8DF57233B1}"/>
              </a:ext>
            </a:extLst>
          </p:cNvPr>
          <p:cNvSpPr/>
          <p:nvPr/>
        </p:nvSpPr>
        <p:spPr>
          <a:xfrm>
            <a:off x="7082835" y="2222161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4" name="橢圓 253">
            <a:extLst>
              <a:ext uri="{FF2B5EF4-FFF2-40B4-BE49-F238E27FC236}">
                <a16:creationId xmlns:a16="http://schemas.microsoft.com/office/drawing/2014/main" id="{F51AC61A-ED49-499A-9F30-749599FC22AF}"/>
              </a:ext>
            </a:extLst>
          </p:cNvPr>
          <p:cNvSpPr/>
          <p:nvPr/>
        </p:nvSpPr>
        <p:spPr>
          <a:xfrm>
            <a:off x="7461589" y="246108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橢圓 254">
            <a:extLst>
              <a:ext uri="{FF2B5EF4-FFF2-40B4-BE49-F238E27FC236}">
                <a16:creationId xmlns:a16="http://schemas.microsoft.com/office/drawing/2014/main" id="{4DE2C942-E62A-4F56-992B-6E685240475C}"/>
              </a:ext>
            </a:extLst>
          </p:cNvPr>
          <p:cNvSpPr/>
          <p:nvPr/>
        </p:nvSpPr>
        <p:spPr>
          <a:xfrm>
            <a:off x="7258348" y="180520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D6E6D065-D1E4-419B-94CA-81452DD9FF73}"/>
              </a:ext>
            </a:extLst>
          </p:cNvPr>
          <p:cNvSpPr txBox="1"/>
          <p:nvPr/>
        </p:nvSpPr>
        <p:spPr>
          <a:xfrm>
            <a:off x="1173112" y="1672444"/>
            <a:ext cx="2376204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SVM</a:t>
            </a:r>
            <a:r>
              <a:rPr lang="zh-TW" altLang="en-US" sz="1200" dirty="0">
                <a:latin typeface="Sitka Heading Semibold" pitchFamily="2" charset="0"/>
              </a:rPr>
              <a:t>將噪音樣本刪除</a:t>
            </a:r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2696F770-68A9-4209-A5FB-22622071E9E0}"/>
              </a:ext>
            </a:extLst>
          </p:cNvPr>
          <p:cNvSpPr txBox="1"/>
          <p:nvPr/>
        </p:nvSpPr>
        <p:spPr>
          <a:xfrm>
            <a:off x="1137078" y="2377864"/>
            <a:ext cx="2448272" cy="306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k-means</a:t>
            </a:r>
            <a:r>
              <a:rPr lang="zh-TW" altLang="en-US" sz="1200" dirty="0">
                <a:latin typeface="Sitka Heading Semibold" pitchFamily="2" charset="0"/>
              </a:rPr>
              <a:t>找出樣本中心點</a:t>
            </a:r>
            <a:endParaRPr lang="en-US" altLang="zh-TW" sz="1200" dirty="0">
              <a:latin typeface="Sitka Heading Semibold" pitchFamily="2" charset="0"/>
            </a:endParaRPr>
          </a:p>
        </p:txBody>
      </p:sp>
      <p:sp>
        <p:nvSpPr>
          <p:cNvPr id="258" name="文字方塊 257">
            <a:extLst>
              <a:ext uri="{FF2B5EF4-FFF2-40B4-BE49-F238E27FC236}">
                <a16:creationId xmlns:a16="http://schemas.microsoft.com/office/drawing/2014/main" id="{91CB57E4-A052-4DE2-90A4-6126EB1E19B1}"/>
              </a:ext>
            </a:extLst>
          </p:cNvPr>
          <p:cNvSpPr txBox="1"/>
          <p:nvPr/>
        </p:nvSpPr>
        <p:spPr>
          <a:xfrm>
            <a:off x="691561" y="3029752"/>
            <a:ext cx="333930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使用歐式距離計算每個樣本到中心點的距離</a:t>
            </a:r>
            <a:br>
              <a:rPr lang="en-US" altLang="zh-TW" sz="1200" dirty="0"/>
            </a:br>
            <a:r>
              <a:rPr lang="zh-TW" altLang="en-US" sz="1200" dirty="0"/>
              <a:t>，並且計算平均距離</a:t>
            </a:r>
          </a:p>
        </p:txBody>
      </p: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8E7014A0-F4AF-48AB-B3DD-659754B058F7}"/>
              </a:ext>
            </a:extLst>
          </p:cNvPr>
          <p:cNvSpPr txBox="1"/>
          <p:nvPr/>
        </p:nvSpPr>
        <p:spPr>
          <a:xfrm>
            <a:off x="812046" y="3861724"/>
            <a:ext cx="309833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生成新的樣本</a:t>
            </a:r>
            <a:br>
              <a:rPr lang="en-US" altLang="zh-TW" sz="1200" dirty="0"/>
            </a:br>
            <a:r>
              <a:rPr lang="zh-TW" altLang="en-US" sz="1200" dirty="0"/>
              <a:t>𝑥𝑛𝑒𝑤 </a:t>
            </a:r>
            <a:r>
              <a:rPr lang="en-US" altLang="zh-TW" sz="1200" dirty="0"/>
              <a:t>= </a:t>
            </a:r>
            <a:r>
              <a:rPr lang="zh-TW" altLang="en-US" sz="1200" dirty="0"/>
              <a:t>𝑢𝑖 </a:t>
            </a:r>
            <a:r>
              <a:rPr lang="en-US" altLang="zh-TW" sz="1200" dirty="0"/>
              <a:t>+ </a:t>
            </a:r>
            <a:r>
              <a:rPr lang="zh-TW" altLang="en-US" sz="1200" dirty="0"/>
              <a:t>𝑟𝑎𝑛𝑑</a:t>
            </a:r>
            <a:r>
              <a:rPr lang="en-US" altLang="zh-TW" sz="1200" dirty="0"/>
              <a:t>(0, </a:t>
            </a:r>
            <a:r>
              <a:rPr lang="zh-TW" altLang="en-US" sz="1200" dirty="0"/>
              <a:t>𝑀</a:t>
            </a:r>
            <a:r>
              <a:rPr lang="en-US" altLang="zh-TW" sz="1200" dirty="0"/>
              <a:t>) ∗ (</a:t>
            </a:r>
            <a:r>
              <a:rPr lang="zh-TW" altLang="en-US" sz="1200" dirty="0"/>
              <a:t>𝑥𝑖 − 𝑢𝑖</a:t>
            </a:r>
            <a:r>
              <a:rPr lang="en-US" altLang="zh-TW" sz="1200" dirty="0"/>
              <a:t>)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6BF14181-A638-4DB6-A1E5-9309740D8988}"/>
              </a:ext>
            </a:extLst>
          </p:cNvPr>
          <p:cNvCxnSpPr>
            <a:cxnSpLocks/>
            <a:stCxn id="256" idx="2"/>
            <a:endCxn id="257" idx="0"/>
          </p:cNvCxnSpPr>
          <p:nvPr/>
        </p:nvCxnSpPr>
        <p:spPr>
          <a:xfrm>
            <a:off x="2361214" y="2032444"/>
            <a:ext cx="0" cy="34542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6A6972D3-65C2-4280-B98D-91EDEBF73173}"/>
              </a:ext>
            </a:extLst>
          </p:cNvPr>
          <p:cNvCxnSpPr>
            <a:cxnSpLocks/>
            <a:stCxn id="257" idx="2"/>
            <a:endCxn id="258" idx="0"/>
          </p:cNvCxnSpPr>
          <p:nvPr/>
        </p:nvCxnSpPr>
        <p:spPr>
          <a:xfrm>
            <a:off x="2361214" y="2684331"/>
            <a:ext cx="0" cy="34542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1449A50A-88C7-4626-AC4B-EA45436568A9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>
            <a:off x="2361214" y="3540530"/>
            <a:ext cx="0" cy="321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4753282" y="2356946"/>
            <a:ext cx="2113086" cy="2113086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70129B74-B344-4287-9BE3-616EE70088E5}"/>
              </a:ext>
            </a:extLst>
          </p:cNvPr>
          <p:cNvSpPr/>
          <p:nvPr/>
        </p:nvSpPr>
        <p:spPr>
          <a:xfrm>
            <a:off x="5752781" y="3311075"/>
            <a:ext cx="120723" cy="120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/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𝑥𝑖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702A01D-665E-465E-8B0E-D58A89FCF10D}"/>
              </a:ext>
            </a:extLst>
          </p:cNvPr>
          <p:cNvCxnSpPr>
            <a:cxnSpLocks/>
          </p:cNvCxnSpPr>
          <p:nvPr/>
        </p:nvCxnSpPr>
        <p:spPr>
          <a:xfrm>
            <a:off x="1763688" y="4313600"/>
            <a:ext cx="0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31EDA786-1381-4B24-9F73-5A39843C62DD}"/>
              </a:ext>
            </a:extLst>
          </p:cNvPr>
          <p:cNvCxnSpPr>
            <a:cxnSpLocks/>
          </p:cNvCxnSpPr>
          <p:nvPr/>
        </p:nvCxnSpPr>
        <p:spPr>
          <a:xfrm flipH="1">
            <a:off x="2615852" y="4319135"/>
            <a:ext cx="99482" cy="164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F934C489-B464-48EC-AADB-86271BE6C649}"/>
              </a:ext>
            </a:extLst>
          </p:cNvPr>
          <p:cNvCxnSpPr>
            <a:cxnSpLocks/>
          </p:cNvCxnSpPr>
          <p:nvPr/>
        </p:nvCxnSpPr>
        <p:spPr>
          <a:xfrm flipH="1">
            <a:off x="3159557" y="4319134"/>
            <a:ext cx="1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6B6B461F-1C05-40EA-9716-A9A605FB9A1C}"/>
              </a:ext>
            </a:extLst>
          </p:cNvPr>
          <p:cNvCxnSpPr>
            <a:cxnSpLocks/>
          </p:cNvCxnSpPr>
          <p:nvPr/>
        </p:nvCxnSpPr>
        <p:spPr>
          <a:xfrm flipH="1">
            <a:off x="1168829" y="4319133"/>
            <a:ext cx="114781" cy="1648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/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88E162AD-C6E1-4811-9509-4E7C3E13D4A2}"/>
              </a:ext>
            </a:extLst>
          </p:cNvPr>
          <p:cNvSpPr txBox="1"/>
          <p:nvPr/>
        </p:nvSpPr>
        <p:spPr>
          <a:xfrm>
            <a:off x="2750445" y="4551730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中心點</a:t>
            </a:r>
            <a:endParaRPr lang="en-US" altLang="zh-TW" sz="1200" dirty="0"/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A48648D2-1269-491A-8072-D476D1D77985}"/>
              </a:ext>
            </a:extLst>
          </p:cNvPr>
          <p:cNvSpPr txBox="1"/>
          <p:nvPr/>
        </p:nvSpPr>
        <p:spPr>
          <a:xfrm>
            <a:off x="1351322" y="4449574"/>
            <a:ext cx="818224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少數類別樣本</a:t>
            </a:r>
            <a:endParaRPr lang="en-US" altLang="zh-TW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FB27BB9-A431-48E6-8D06-B40BAA28585F}"/>
              </a:ext>
            </a:extLst>
          </p:cNvPr>
          <p:cNvSpPr txBox="1"/>
          <p:nvPr/>
        </p:nvSpPr>
        <p:spPr>
          <a:xfrm>
            <a:off x="610745" y="4551729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新樣本</a:t>
            </a:r>
            <a:endParaRPr lang="en-US" altLang="zh-TW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090027-0BCD-4E5D-B17F-4436869E98B4}"/>
              </a:ext>
            </a:extLst>
          </p:cNvPr>
          <p:cNvSpPr/>
          <p:nvPr/>
        </p:nvSpPr>
        <p:spPr>
          <a:xfrm>
            <a:off x="5525855" y="3214273"/>
            <a:ext cx="144000" cy="144000"/>
          </a:xfrm>
          <a:prstGeom prst="rect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/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𝑥𝑛𝑒𝑤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blipFill>
                <a:blip r:embed="rId6"/>
                <a:stretch>
                  <a:fillRect r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BCBA68E-8BDF-4B35-A440-E06B9D22E18F}"/>
              </a:ext>
            </a:extLst>
          </p:cNvPr>
          <p:cNvCxnSpPr>
            <a:cxnSpLocks/>
            <a:stCxn id="253" idx="3"/>
          </p:cNvCxnSpPr>
          <p:nvPr/>
        </p:nvCxnSpPr>
        <p:spPr>
          <a:xfrm>
            <a:off x="7302984" y="2330093"/>
            <a:ext cx="717016" cy="149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2347922-ECFC-4628-A761-598F5DFB7E8C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7611763" y="2557155"/>
            <a:ext cx="405136" cy="6638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809820F-164A-468B-B86E-5DD9337B3D09}"/>
              </a:ext>
            </a:extLst>
          </p:cNvPr>
          <p:cNvSpPr txBox="1"/>
          <p:nvPr/>
        </p:nvSpPr>
        <p:spPr>
          <a:xfrm>
            <a:off x="7927520" y="2341292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異常值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9" grpId="0" animBg="1"/>
      <p:bldP spid="160" grpId="0" animBg="1"/>
      <p:bldP spid="145" grpId="0" animBg="1"/>
      <p:bldP spid="146" grpId="0" animBg="1"/>
      <p:bldP spid="147" grpId="0" animBg="1"/>
      <p:bldP spid="147" grpId="1" animBg="1"/>
      <p:bldP spid="138" grpId="0" animBg="1"/>
      <p:bldP spid="139" grpId="0" animBg="1"/>
      <p:bldP spid="140" grpId="0" animBg="1"/>
      <p:bldP spid="142" grpId="0" animBg="1"/>
      <p:bldP spid="143" grpId="0" animBg="1"/>
      <p:bldP spid="108" grpId="0" animBg="1"/>
      <p:bldP spid="252" grpId="0" animBg="1"/>
      <p:bldP spid="253" grpId="0" animBg="1"/>
      <p:bldP spid="253" grpId="1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43" grpId="0" animBg="1"/>
      <p:bldP spid="44" grpId="0" animBg="1"/>
      <p:bldP spid="265" grpId="0"/>
      <p:bldP spid="266" grpId="0"/>
      <p:bldP spid="270" grpId="0"/>
      <p:bldP spid="272" grpId="0"/>
      <p:bldP spid="273" grpId="0"/>
      <p:bldP spid="54" grpId="0"/>
      <p:bldP spid="61" grpId="0" animBg="1"/>
      <p:bldP spid="63" grpId="0"/>
      <p:bldP spid="72" grpId="0"/>
      <p:bldP spid="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 Link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</a:p>
        </p:txBody>
      </p:sp>
      <p:pic>
        <p:nvPicPr>
          <p:cNvPr id="89" name="圖形 88" descr="單線箭號 (直線)">
            <a:extLst>
              <a:ext uri="{FF2B5EF4-FFF2-40B4-BE49-F238E27FC236}">
                <a16:creationId xmlns:a16="http://schemas.microsoft.com/office/drawing/2014/main" id="{7C11BCE1-BAC4-490B-A2CB-E86CF972D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55530" y="2752480"/>
            <a:ext cx="288000" cy="288000"/>
          </a:xfrm>
          <a:prstGeom prst="rect">
            <a:avLst/>
          </a:prstGeom>
        </p:spPr>
      </p:pic>
      <p:grpSp>
        <p:nvGrpSpPr>
          <p:cNvPr id="90" name="群組 89">
            <a:extLst>
              <a:ext uri="{FF2B5EF4-FFF2-40B4-BE49-F238E27FC236}">
                <a16:creationId xmlns:a16="http://schemas.microsoft.com/office/drawing/2014/main" id="{FCF191D0-8B6F-48BF-8DA3-CD3A1A0CFD04}"/>
              </a:ext>
            </a:extLst>
          </p:cNvPr>
          <p:cNvGrpSpPr/>
          <p:nvPr/>
        </p:nvGrpSpPr>
        <p:grpSpPr>
          <a:xfrm>
            <a:off x="491387" y="1996480"/>
            <a:ext cx="2232000" cy="1800000"/>
            <a:chOff x="788919" y="1240396"/>
            <a:chExt cx="3096000" cy="2520000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6EA05A7A-9EF5-4DAF-939B-0446F7769B21}"/>
                </a:ext>
              </a:extLst>
            </p:cNvPr>
            <p:cNvGrpSpPr/>
            <p:nvPr/>
          </p:nvGrpSpPr>
          <p:grpSpPr>
            <a:xfrm>
              <a:off x="788919" y="1240396"/>
              <a:ext cx="3096000" cy="2520000"/>
              <a:chOff x="788919" y="1240396"/>
              <a:chExt cx="3276364" cy="2664005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F14E9920-0178-493E-9F99-B91F5A73DF99}"/>
                  </a:ext>
                </a:extLst>
              </p:cNvPr>
              <p:cNvGrpSpPr/>
              <p:nvPr/>
            </p:nvGrpSpPr>
            <p:grpSpPr>
              <a:xfrm>
                <a:off x="1096840" y="1530072"/>
                <a:ext cx="2651564" cy="2254405"/>
                <a:chOff x="1480564" y="1635354"/>
                <a:chExt cx="2651564" cy="2254405"/>
              </a:xfrm>
            </p:grpSpPr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C2093EA0-8F1F-4341-BA16-09E084D65B9B}"/>
                    </a:ext>
                  </a:extLst>
                </p:cNvPr>
                <p:cNvSpPr/>
                <p:nvPr/>
              </p:nvSpPr>
              <p:spPr>
                <a:xfrm>
                  <a:off x="3866899" y="2236405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CE06E889-D972-4841-9ECE-4EF6A0E9C4D5}"/>
                    </a:ext>
                  </a:extLst>
                </p:cNvPr>
                <p:cNvSpPr/>
                <p:nvPr/>
              </p:nvSpPr>
              <p:spPr>
                <a:xfrm>
                  <a:off x="3324841" y="217662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823703EA-5B51-43A5-93E4-2270FA6517BD}"/>
                    </a:ext>
                  </a:extLst>
                </p:cNvPr>
                <p:cNvSpPr/>
                <p:nvPr/>
              </p:nvSpPr>
              <p:spPr>
                <a:xfrm>
                  <a:off x="1480564" y="2397662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F5B76A6-7330-42EE-83C6-E58728CA691C}"/>
                    </a:ext>
                  </a:extLst>
                </p:cNvPr>
                <p:cNvSpPr/>
                <p:nvPr/>
              </p:nvSpPr>
              <p:spPr>
                <a:xfrm>
                  <a:off x="2286753" y="3116361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79B093A-5FF8-42E3-A0BF-D8A7FC55AF07}"/>
                    </a:ext>
                  </a:extLst>
                </p:cNvPr>
                <p:cNvSpPr/>
                <p:nvPr/>
              </p:nvSpPr>
              <p:spPr>
                <a:xfrm>
                  <a:off x="2430422" y="2719937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53745F4-2ECD-40A1-B1CA-18F74F962EEB}"/>
                    </a:ext>
                  </a:extLst>
                </p:cNvPr>
                <p:cNvSpPr/>
                <p:nvPr/>
              </p:nvSpPr>
              <p:spPr>
                <a:xfrm>
                  <a:off x="2528360" y="1883824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9CEFF3CE-897D-473C-B81C-8B8A678E81CE}"/>
                    </a:ext>
                  </a:extLst>
                </p:cNvPr>
                <p:cNvSpPr/>
                <p:nvPr/>
              </p:nvSpPr>
              <p:spPr>
                <a:xfrm>
                  <a:off x="2940916" y="2204165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2E9CB06E-2BA2-4B06-80D7-67B1DC5E2701}"/>
                    </a:ext>
                  </a:extLst>
                </p:cNvPr>
                <p:cNvSpPr/>
                <p:nvPr/>
              </p:nvSpPr>
              <p:spPr>
                <a:xfrm>
                  <a:off x="1865843" y="204811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2760B1CA-8DD3-4CB5-A803-2897996EFB72}"/>
                    </a:ext>
                  </a:extLst>
                </p:cNvPr>
                <p:cNvSpPr/>
                <p:nvPr/>
              </p:nvSpPr>
              <p:spPr>
                <a:xfrm>
                  <a:off x="3381300" y="3034842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A6F0D90B-7313-419B-AF6E-350E4C130AB6}"/>
                    </a:ext>
                  </a:extLst>
                </p:cNvPr>
                <p:cNvSpPr/>
                <p:nvPr/>
              </p:nvSpPr>
              <p:spPr>
                <a:xfrm>
                  <a:off x="3092482" y="274333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788D5790-CEBF-4668-9BD6-0AADF7A6BDE8}"/>
                    </a:ext>
                  </a:extLst>
                </p:cNvPr>
                <p:cNvSpPr/>
                <p:nvPr/>
              </p:nvSpPr>
              <p:spPr>
                <a:xfrm>
                  <a:off x="2163381" y="340390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7F4428CB-2328-4DEE-BAE2-8FE8817C425B}"/>
                    </a:ext>
                  </a:extLst>
                </p:cNvPr>
                <p:cNvSpPr/>
                <p:nvPr/>
              </p:nvSpPr>
              <p:spPr>
                <a:xfrm>
                  <a:off x="2655149" y="369947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1EEA78DD-AB54-481E-83EE-9CCDA3128C8B}"/>
                    </a:ext>
                  </a:extLst>
                </p:cNvPr>
                <p:cNvSpPr/>
                <p:nvPr/>
              </p:nvSpPr>
              <p:spPr>
                <a:xfrm>
                  <a:off x="3941642" y="163535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5A4ED5D-C994-4E2E-A652-34621E1AE693}"/>
                    </a:ext>
                  </a:extLst>
                </p:cNvPr>
                <p:cNvSpPr/>
                <p:nvPr/>
              </p:nvSpPr>
              <p:spPr>
                <a:xfrm>
                  <a:off x="2938499" y="1865626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6FDC320A-517C-4520-B5A8-A445A2B63EAB}"/>
                    </a:ext>
                  </a:extLst>
                </p:cNvPr>
                <p:cNvSpPr/>
                <p:nvPr/>
              </p:nvSpPr>
              <p:spPr>
                <a:xfrm>
                  <a:off x="3345584" y="334892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93D226B4-4434-48E3-8036-DD60DBC3149E}"/>
                    </a:ext>
                  </a:extLst>
                </p:cNvPr>
                <p:cNvSpPr/>
                <p:nvPr/>
              </p:nvSpPr>
              <p:spPr>
                <a:xfrm>
                  <a:off x="2404620" y="2436483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橢圓 115">
                  <a:extLst>
                    <a:ext uri="{FF2B5EF4-FFF2-40B4-BE49-F238E27FC236}">
                      <a16:creationId xmlns:a16="http://schemas.microsoft.com/office/drawing/2014/main" id="{C8101F9E-9721-4705-A4BF-37D305C5D0F4}"/>
                    </a:ext>
                  </a:extLst>
                </p:cNvPr>
                <p:cNvSpPr/>
                <p:nvPr/>
              </p:nvSpPr>
              <p:spPr>
                <a:xfrm>
                  <a:off x="2283729" y="170259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B1F1063-9718-4C35-B91D-645DD0E5A5DC}"/>
                  </a:ext>
                </a:extLst>
              </p:cNvPr>
              <p:cNvSpPr/>
              <p:nvPr/>
            </p:nvSpPr>
            <p:spPr>
              <a:xfrm>
                <a:off x="1703280" y="2140916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1D1234E3-192A-4BA9-9214-4519C92AC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19" y="3896598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DE046C8F-ED6C-41DC-A14A-C2A424557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580" y="1240396"/>
                <a:ext cx="0" cy="266400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60135557-FD13-4E5D-96EA-74D56884B8C3}"/>
                </a:ext>
              </a:extLst>
            </p:cNvPr>
            <p:cNvSpPr/>
            <p:nvPr/>
          </p:nvSpPr>
          <p:spPr>
            <a:xfrm>
              <a:off x="1254084" y="3460711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A05E697C-B599-4D52-9F49-5205E87BB5D0}"/>
                </a:ext>
              </a:extLst>
            </p:cNvPr>
            <p:cNvSpPr/>
            <p:nvPr/>
          </p:nvSpPr>
          <p:spPr>
            <a:xfrm>
              <a:off x="2396817" y="2721679"/>
              <a:ext cx="179999" cy="179999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BA9633B7-7B95-429A-B933-C4845A8FC86E}"/>
                </a:ext>
              </a:extLst>
            </p:cNvPr>
            <p:cNvSpPr/>
            <p:nvPr/>
          </p:nvSpPr>
          <p:spPr>
            <a:xfrm>
              <a:off x="1027696" y="1592738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FC27FB78-CCD7-499C-AED0-DC3427B292EC}"/>
                </a:ext>
              </a:extLst>
            </p:cNvPr>
            <p:cNvSpPr/>
            <p:nvPr/>
          </p:nvSpPr>
          <p:spPr>
            <a:xfrm>
              <a:off x="3385112" y="3388984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7" name="圖形 116" descr="單線箭號 (直線)">
            <a:extLst>
              <a:ext uri="{FF2B5EF4-FFF2-40B4-BE49-F238E27FC236}">
                <a16:creationId xmlns:a16="http://schemas.microsoft.com/office/drawing/2014/main" id="{CE2885A1-DEE1-4989-ADCE-FBE149EAC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898653" y="2752480"/>
            <a:ext cx="288000" cy="288000"/>
          </a:xfrm>
          <a:prstGeom prst="rect">
            <a:avLst/>
          </a:prstGeom>
        </p:spPr>
      </p:pic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3AC61D7A-E6F5-4A76-8F1C-7C26A952677E}"/>
              </a:ext>
            </a:extLst>
          </p:cNvPr>
          <p:cNvGrpSpPr/>
          <p:nvPr/>
        </p:nvGrpSpPr>
        <p:grpSpPr>
          <a:xfrm>
            <a:off x="3456000" y="1996480"/>
            <a:ext cx="2232000" cy="1800000"/>
            <a:chOff x="3456000" y="1672544"/>
            <a:chExt cx="2232000" cy="1800000"/>
          </a:xfrm>
        </p:grpSpPr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B9BE89E1-4939-49D4-B23B-8BF3E72F02BE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61EA409E-EE0E-4358-AC1F-7B0EB0990A33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DF843DC-BE76-45DF-AA9E-FCCA9BC360D3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C6072FB-E0D8-48A6-8681-04307C6C83B2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7E13417C-06B2-4430-A2F3-CC844149D814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88E2CEFF-696C-4854-A547-FA66CF308078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8B8CB9A9-D505-45D8-8C78-1B236F9C5A8E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F8F0177D-5831-483B-B0A1-697709DC3320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A28BAF0B-1967-4201-B7FC-28C434C54091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5F12643D-FFAF-4573-8B76-3178DFDE3C7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37" name="橢圓 136">
                    <a:extLst>
                      <a:ext uri="{FF2B5EF4-FFF2-40B4-BE49-F238E27FC236}">
                        <a16:creationId xmlns:a16="http://schemas.microsoft.com/office/drawing/2014/main" id="{925B3C26-EEC2-4A7C-8287-71D99136189A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38" name="橢圓 137">
                    <a:extLst>
                      <a:ext uri="{FF2B5EF4-FFF2-40B4-BE49-F238E27FC236}">
                        <a16:creationId xmlns:a16="http://schemas.microsoft.com/office/drawing/2014/main" id="{9D0411D4-8F59-40CA-8B00-CE962A3AF5EE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9" name="橢圓 138">
                    <a:extLst>
                      <a:ext uri="{FF2B5EF4-FFF2-40B4-BE49-F238E27FC236}">
                        <a16:creationId xmlns:a16="http://schemas.microsoft.com/office/drawing/2014/main" id="{6C3F1748-A5D3-4095-ABF3-4BACF1087E79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EC1324B6-B3AE-4C2C-A7A9-C8740EA39F87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3D92EA2A-9976-4D91-9E4F-2CB9DB6AFFFA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C46F937C-636C-4C5E-8A33-6D2A9EE63817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37D2160B-A861-4A39-8367-F78689895115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4" name="橢圓 143">
                    <a:extLst>
                      <a:ext uri="{FF2B5EF4-FFF2-40B4-BE49-F238E27FC236}">
                        <a16:creationId xmlns:a16="http://schemas.microsoft.com/office/drawing/2014/main" id="{E770E9D8-CEF3-433A-87B8-D91DC0BB8B0A}"/>
                      </a:ext>
                    </a:extLst>
                  </p:cNvPr>
                  <p:cNvSpPr/>
                  <p:nvPr/>
                </p:nvSpPr>
                <p:spPr>
                  <a:xfrm>
                    <a:off x="1865843" y="204811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04465F3D-E8C5-4E94-80BB-68B5155AA301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FC4860E4-CACF-4DCD-849F-5556367CED46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7" name="橢圓 146">
                    <a:extLst>
                      <a:ext uri="{FF2B5EF4-FFF2-40B4-BE49-F238E27FC236}">
                        <a16:creationId xmlns:a16="http://schemas.microsoft.com/office/drawing/2014/main" id="{5C5E7930-5A32-4D94-8171-188C23A8BEA9}"/>
                      </a:ext>
                    </a:extLst>
                  </p:cNvPr>
                  <p:cNvSpPr/>
                  <p:nvPr/>
                </p:nvSpPr>
                <p:spPr>
                  <a:xfrm>
                    <a:off x="2163381" y="340390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8" name="橢圓 147">
                    <a:extLst>
                      <a:ext uri="{FF2B5EF4-FFF2-40B4-BE49-F238E27FC236}">
                        <a16:creationId xmlns:a16="http://schemas.microsoft.com/office/drawing/2014/main" id="{2E7FD920-12AC-4020-B896-1375DAB96D71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9" name="橢圓 148">
                    <a:extLst>
                      <a:ext uri="{FF2B5EF4-FFF2-40B4-BE49-F238E27FC236}">
                        <a16:creationId xmlns:a16="http://schemas.microsoft.com/office/drawing/2014/main" id="{D33DDE63-EDF3-4745-B42E-9F4C4856F1F5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0" name="橢圓 149">
                    <a:extLst>
                      <a:ext uri="{FF2B5EF4-FFF2-40B4-BE49-F238E27FC236}">
                        <a16:creationId xmlns:a16="http://schemas.microsoft.com/office/drawing/2014/main" id="{A522A33A-6ECD-460B-81D0-C51B34C4E8A0}"/>
                      </a:ext>
                    </a:extLst>
                  </p:cNvPr>
                  <p:cNvSpPr/>
                  <p:nvPr/>
                </p:nvSpPr>
                <p:spPr>
                  <a:xfrm>
                    <a:off x="2938499" y="1865626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1" name="橢圓 150">
                    <a:extLst>
                      <a:ext uri="{FF2B5EF4-FFF2-40B4-BE49-F238E27FC236}">
                        <a16:creationId xmlns:a16="http://schemas.microsoft.com/office/drawing/2014/main" id="{B3EB8FE3-E950-4FCA-9BB9-108BE665C144}"/>
                      </a:ext>
                    </a:extLst>
                  </p:cNvPr>
                  <p:cNvSpPr/>
                  <p:nvPr/>
                </p:nvSpPr>
                <p:spPr>
                  <a:xfrm>
                    <a:off x="3345584" y="334892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2" name="橢圓 151">
                    <a:extLst>
                      <a:ext uri="{FF2B5EF4-FFF2-40B4-BE49-F238E27FC236}">
                        <a16:creationId xmlns:a16="http://schemas.microsoft.com/office/drawing/2014/main" id="{9B8D722D-9A4C-4BA3-85ED-F961AD83CA83}"/>
                      </a:ext>
                    </a:extLst>
                  </p:cNvPr>
                  <p:cNvSpPr/>
                  <p:nvPr/>
                </p:nvSpPr>
                <p:spPr>
                  <a:xfrm>
                    <a:off x="2404620" y="2442114"/>
                    <a:ext cx="190486" cy="190285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3" name="橢圓 152">
                    <a:extLst>
                      <a:ext uri="{FF2B5EF4-FFF2-40B4-BE49-F238E27FC236}">
                        <a16:creationId xmlns:a16="http://schemas.microsoft.com/office/drawing/2014/main" id="{F305D441-850B-4793-9C63-BDB007EECF68}"/>
                      </a:ext>
                    </a:extLst>
                  </p:cNvPr>
                  <p:cNvSpPr/>
                  <p:nvPr/>
                </p:nvSpPr>
                <p:spPr>
                  <a:xfrm>
                    <a:off x="2283729" y="170259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3D55F1-F830-4145-980C-4C2A60E7C435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35" name="直線單箭頭接點 134">
                  <a:extLst>
                    <a:ext uri="{FF2B5EF4-FFF2-40B4-BE49-F238E27FC236}">
                      <a16:creationId xmlns:a16="http://schemas.microsoft.com/office/drawing/2014/main" id="{A0B4BA43-0C96-4247-BFC2-593CDACC0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單箭頭接點 135">
                  <a:extLst>
                    <a:ext uri="{FF2B5EF4-FFF2-40B4-BE49-F238E27FC236}">
                      <a16:creationId xmlns:a16="http://schemas.microsoft.com/office/drawing/2014/main" id="{ED44263A-5B27-4BC0-B282-900B9A948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E8C85F5-5397-4620-9A5E-047181EA734A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0583D41D-4FD4-4D03-8302-B63555093999}"/>
                  </a:ext>
                </a:extLst>
              </p:cNvPr>
              <p:cNvSpPr/>
              <p:nvPr/>
            </p:nvSpPr>
            <p:spPr>
              <a:xfrm>
                <a:off x="2389149" y="2720368"/>
                <a:ext cx="179999" cy="179999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1A675FDF-5916-4120-9549-83EFE510E1F8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4AF005AE-DC54-4DEE-8B59-ED725AC46E89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D4FEC87-ED32-4ED8-A59F-C5177AB2F843}"/>
              </a:ext>
            </a:extLst>
          </p:cNvPr>
          <p:cNvGrpSpPr/>
          <p:nvPr/>
        </p:nvGrpSpPr>
        <p:grpSpPr>
          <a:xfrm>
            <a:off x="6419758" y="1996480"/>
            <a:ext cx="2232000" cy="1800000"/>
            <a:chOff x="3456000" y="1672544"/>
            <a:chExt cx="2232000" cy="1800000"/>
          </a:xfrm>
        </p:grpSpPr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67F60FC6-4B6E-41C1-82E0-1CFC21FDE2F5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AEDBA23C-4EAA-4E9F-8F74-7801FEC38101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6D5CA4CC-0311-4C4C-9140-27A8D2796D5A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A96E82D7-1182-4D91-8F13-C36034ECAE1F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1490ECF7-BFE2-401B-A32F-43ECE2D53AD1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D4C484AC-6D1C-4253-AF12-A157DA28EF16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3DEA5174-C1CF-4B8E-B97E-EF3C756AE577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C5C7F6DF-04E2-4D39-A9D2-96330FF05D78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6341B1ED-30BC-433A-A086-3A772CD4C71D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67" name="群組 166">
                  <a:extLst>
                    <a:ext uri="{FF2B5EF4-FFF2-40B4-BE49-F238E27FC236}">
                      <a16:creationId xmlns:a16="http://schemas.microsoft.com/office/drawing/2014/main" id="{CB704F55-C1CC-47BC-B0C7-A6E710D5808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71" name="橢圓 170">
                    <a:extLst>
                      <a:ext uri="{FF2B5EF4-FFF2-40B4-BE49-F238E27FC236}">
                        <a16:creationId xmlns:a16="http://schemas.microsoft.com/office/drawing/2014/main" id="{E3C68226-AF4F-442D-8147-D567F1BD0D7C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72" name="橢圓 171">
                    <a:extLst>
                      <a:ext uri="{FF2B5EF4-FFF2-40B4-BE49-F238E27FC236}">
                        <a16:creationId xmlns:a16="http://schemas.microsoft.com/office/drawing/2014/main" id="{A4B12EBA-3AD8-4D2E-B1DE-F73B78739C5D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3" name="橢圓 172">
                    <a:extLst>
                      <a:ext uri="{FF2B5EF4-FFF2-40B4-BE49-F238E27FC236}">
                        <a16:creationId xmlns:a16="http://schemas.microsoft.com/office/drawing/2014/main" id="{2A6CF041-223A-4ECA-8B88-7D09E27C127E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20D3E091-2AF3-4395-9C89-CD5D35FA89A4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EAE25B11-4FBA-4FC7-B166-3984E23625B8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15D11739-C844-4EDF-A3DF-66724010FDF8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D4908A29-9C72-42D2-AE74-214918FF85BE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6C7D27F3-9DB3-4B67-9902-F0DFC5B22BA7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B79F230D-B67D-4DDA-AA9C-33FE37200B5C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80" name="橢圓 179">
                    <a:extLst>
                      <a:ext uri="{FF2B5EF4-FFF2-40B4-BE49-F238E27FC236}">
                        <a16:creationId xmlns:a16="http://schemas.microsoft.com/office/drawing/2014/main" id="{3996E303-ECC0-4714-A882-CB172D610D6F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1" name="橢圓 180">
                    <a:extLst>
                      <a:ext uri="{FF2B5EF4-FFF2-40B4-BE49-F238E27FC236}">
                        <a16:creationId xmlns:a16="http://schemas.microsoft.com/office/drawing/2014/main" id="{EF61DD53-701D-40CF-9E2A-C9295EB56EC1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18CF79BE-908E-4037-8990-E954BA159FCB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69" name="直線單箭頭接點 168">
                  <a:extLst>
                    <a:ext uri="{FF2B5EF4-FFF2-40B4-BE49-F238E27FC236}">
                      <a16:creationId xmlns:a16="http://schemas.microsoft.com/office/drawing/2014/main" id="{461D1370-5FB0-4D9D-9FEB-DBECBDD7F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B2C2F8A0-79EA-460E-852F-95A0E368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橢圓 163">
                <a:extLst>
                  <a:ext uri="{FF2B5EF4-FFF2-40B4-BE49-F238E27FC236}">
                    <a16:creationId xmlns:a16="http://schemas.microsoft.com/office/drawing/2014/main" id="{278FA96C-7A16-465F-B693-E18A59C5B6C7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橢圓 164">
                <a:extLst>
                  <a:ext uri="{FF2B5EF4-FFF2-40B4-BE49-F238E27FC236}">
                    <a16:creationId xmlns:a16="http://schemas.microsoft.com/office/drawing/2014/main" id="{92BC7CC9-D686-46B5-A3FC-F90FFDE58F91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橢圓 165">
                <a:extLst>
                  <a:ext uri="{FF2B5EF4-FFF2-40B4-BE49-F238E27FC236}">
                    <a16:creationId xmlns:a16="http://schemas.microsoft.com/office/drawing/2014/main" id="{25A3E88D-B18E-4A8C-AD5C-0CE9E54CD122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pic>
        <p:nvPicPr>
          <p:cNvPr id="209" name="圖形 208" descr="單線箭號 (直線)">
            <a:extLst>
              <a:ext uri="{FF2B5EF4-FFF2-40B4-BE49-F238E27FC236}">
                <a16:creationId xmlns:a16="http://schemas.microsoft.com/office/drawing/2014/main" id="{2AA23B96-B950-4F0E-B396-44FF74DE4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46990" y="2719112"/>
            <a:ext cx="288000" cy="288000"/>
          </a:xfrm>
          <a:prstGeom prst="rect">
            <a:avLst/>
          </a:prstGeom>
        </p:spPr>
      </p:pic>
      <p:pic>
        <p:nvPicPr>
          <p:cNvPr id="210" name="圖形 209" descr="單線箭號 (直線)">
            <a:extLst>
              <a:ext uri="{FF2B5EF4-FFF2-40B4-BE49-F238E27FC236}">
                <a16:creationId xmlns:a16="http://schemas.microsoft.com/office/drawing/2014/main" id="{7509284B-3500-4A28-A19B-3617BB4A9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909421" y="2714285"/>
            <a:ext cx="288000" cy="28800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8B2C5B0A-45BB-4213-8111-8BD2977DEDC1}"/>
              </a:ext>
            </a:extLst>
          </p:cNvPr>
          <p:cNvGrpSpPr/>
          <p:nvPr/>
        </p:nvGrpSpPr>
        <p:grpSpPr>
          <a:xfrm>
            <a:off x="495143" y="1963112"/>
            <a:ext cx="2232000" cy="1800000"/>
            <a:chOff x="495143" y="1963112"/>
            <a:chExt cx="2232000" cy="1800000"/>
          </a:xfrm>
        </p:grpSpPr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1F9BB6E-94C3-4289-9E47-246E3B6C7B26}"/>
                </a:ext>
              </a:extLst>
            </p:cNvPr>
            <p:cNvGrpSpPr/>
            <p:nvPr/>
          </p:nvGrpSpPr>
          <p:grpSpPr>
            <a:xfrm>
              <a:off x="495143" y="1963112"/>
              <a:ext cx="2232000" cy="1800000"/>
              <a:chOff x="788919" y="1240396"/>
              <a:chExt cx="3276364" cy="2664005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E544F24A-6FCF-4A32-BB16-4A8D229C869E}"/>
                  </a:ext>
                </a:extLst>
              </p:cNvPr>
              <p:cNvGrpSpPr/>
              <p:nvPr/>
            </p:nvGrpSpPr>
            <p:grpSpPr>
              <a:xfrm>
                <a:off x="1009412" y="1406041"/>
                <a:ext cx="2688518" cy="2399316"/>
                <a:chOff x="1393136" y="1511323"/>
                <a:chExt cx="2688518" cy="2399316"/>
              </a:xfrm>
            </p:grpSpPr>
            <p:sp>
              <p:nvSpPr>
                <p:cNvPr id="188" name="橢圓 187">
                  <a:extLst>
                    <a:ext uri="{FF2B5EF4-FFF2-40B4-BE49-F238E27FC236}">
                      <a16:creationId xmlns:a16="http://schemas.microsoft.com/office/drawing/2014/main" id="{D5529630-485E-4204-AF20-6E040AD7EE05}"/>
                    </a:ext>
                  </a:extLst>
                </p:cNvPr>
                <p:cNvSpPr/>
                <p:nvPr/>
              </p:nvSpPr>
              <p:spPr>
                <a:xfrm>
                  <a:off x="3673287" y="203987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9" name="橢圓 188">
                  <a:extLst>
                    <a:ext uri="{FF2B5EF4-FFF2-40B4-BE49-F238E27FC236}">
                      <a16:creationId xmlns:a16="http://schemas.microsoft.com/office/drawing/2014/main" id="{64A4A942-DA6B-4DCD-9CEB-B0420D95950E}"/>
                    </a:ext>
                  </a:extLst>
                </p:cNvPr>
                <p:cNvSpPr/>
                <p:nvPr/>
              </p:nvSpPr>
              <p:spPr>
                <a:xfrm>
                  <a:off x="1976985" y="278451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0" name="橢圓 189">
                  <a:extLst>
                    <a:ext uri="{FF2B5EF4-FFF2-40B4-BE49-F238E27FC236}">
                      <a16:creationId xmlns:a16="http://schemas.microsoft.com/office/drawing/2014/main" id="{41739A5B-D7B5-410F-821F-640838C336AA}"/>
                    </a:ext>
                  </a:extLst>
                </p:cNvPr>
                <p:cNvSpPr/>
                <p:nvPr/>
              </p:nvSpPr>
              <p:spPr>
                <a:xfrm>
                  <a:off x="1678984" y="2507171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4D737B89-DFB7-4BD3-83E1-52F15FC6477C}"/>
                    </a:ext>
                  </a:extLst>
                </p:cNvPr>
                <p:cNvSpPr/>
                <p:nvPr/>
              </p:nvSpPr>
              <p:spPr>
                <a:xfrm>
                  <a:off x="1464488" y="3513391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C6D2F929-5205-485A-9BC7-7B79431256B7}"/>
                    </a:ext>
                  </a:extLst>
                </p:cNvPr>
                <p:cNvSpPr/>
                <p:nvPr/>
              </p:nvSpPr>
              <p:spPr>
                <a:xfrm>
                  <a:off x="3150090" y="2006274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A323D36-3701-4283-9A0B-8F1720363BFB}"/>
                    </a:ext>
                  </a:extLst>
                </p:cNvPr>
                <p:cNvSpPr/>
                <p:nvPr/>
              </p:nvSpPr>
              <p:spPr>
                <a:xfrm>
                  <a:off x="3676623" y="2637413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6524EDA5-DE9F-41B6-BD4E-CB6BEC52BA62}"/>
                    </a:ext>
                  </a:extLst>
                </p:cNvPr>
                <p:cNvSpPr/>
                <p:nvPr/>
              </p:nvSpPr>
              <p:spPr>
                <a:xfrm>
                  <a:off x="2235478" y="205218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Sitka Heading Semibold" pitchFamily="2" charset="0"/>
                  </a:endParaRPr>
                </a:p>
              </p:txBody>
            </p:sp>
            <p:sp>
              <p:nvSpPr>
                <p:cNvPr id="195" name="橢圓 194">
                  <a:extLst>
                    <a:ext uri="{FF2B5EF4-FFF2-40B4-BE49-F238E27FC236}">
                      <a16:creationId xmlns:a16="http://schemas.microsoft.com/office/drawing/2014/main" id="{53E8B3C9-EF3A-4408-8652-024C7ACF2593}"/>
                    </a:ext>
                  </a:extLst>
                </p:cNvPr>
                <p:cNvSpPr/>
                <p:nvPr/>
              </p:nvSpPr>
              <p:spPr>
                <a:xfrm>
                  <a:off x="1393136" y="1908840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B7729EE5-1B06-4E8F-A316-6000C3CA3F54}"/>
                    </a:ext>
                  </a:extLst>
                </p:cNvPr>
                <p:cNvSpPr/>
                <p:nvPr/>
              </p:nvSpPr>
              <p:spPr>
                <a:xfrm>
                  <a:off x="3283540" y="3614689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6EE8DA1B-7F2B-44FD-84C1-F1B7A9502FF2}"/>
                    </a:ext>
                  </a:extLst>
                </p:cNvPr>
                <p:cNvSpPr/>
                <p:nvPr/>
              </p:nvSpPr>
              <p:spPr>
                <a:xfrm>
                  <a:off x="2284319" y="2909692"/>
                  <a:ext cx="190486" cy="190285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48F26DBF-7AE2-4B4A-B24A-53CAFCB64E48}"/>
                    </a:ext>
                  </a:extLst>
                </p:cNvPr>
                <p:cNvSpPr/>
                <p:nvPr/>
              </p:nvSpPr>
              <p:spPr>
                <a:xfrm>
                  <a:off x="3366013" y="2661685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9" name="橢圓 198">
                  <a:extLst>
                    <a:ext uri="{FF2B5EF4-FFF2-40B4-BE49-F238E27FC236}">
                      <a16:creationId xmlns:a16="http://schemas.microsoft.com/office/drawing/2014/main" id="{C3F4A27E-562C-4486-A480-C239E392130E}"/>
                    </a:ext>
                  </a:extLst>
                </p:cNvPr>
                <p:cNvSpPr/>
                <p:nvPr/>
              </p:nvSpPr>
              <p:spPr>
                <a:xfrm>
                  <a:off x="2149136" y="342267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0" name="橢圓 199">
                  <a:extLst>
                    <a:ext uri="{FF2B5EF4-FFF2-40B4-BE49-F238E27FC236}">
                      <a16:creationId xmlns:a16="http://schemas.microsoft.com/office/drawing/2014/main" id="{D8B7F636-3417-4913-99BD-9A2FF6354901}"/>
                    </a:ext>
                  </a:extLst>
                </p:cNvPr>
                <p:cNvSpPr/>
                <p:nvPr/>
              </p:nvSpPr>
              <p:spPr>
                <a:xfrm>
                  <a:off x="2613385" y="372035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1" name="橢圓 200">
                  <a:extLst>
                    <a:ext uri="{FF2B5EF4-FFF2-40B4-BE49-F238E27FC236}">
                      <a16:creationId xmlns:a16="http://schemas.microsoft.com/office/drawing/2014/main" id="{B75F49AB-A71C-418C-B4DB-C5CC73D1D40B}"/>
                    </a:ext>
                  </a:extLst>
                </p:cNvPr>
                <p:cNvSpPr/>
                <p:nvPr/>
              </p:nvSpPr>
              <p:spPr>
                <a:xfrm>
                  <a:off x="2027717" y="1535293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2" name="橢圓 201">
                  <a:extLst>
                    <a:ext uri="{FF2B5EF4-FFF2-40B4-BE49-F238E27FC236}">
                      <a16:creationId xmlns:a16="http://schemas.microsoft.com/office/drawing/2014/main" id="{38E9A490-A50C-4B98-9830-2DC6D60A5689}"/>
                    </a:ext>
                  </a:extLst>
                </p:cNvPr>
                <p:cNvSpPr/>
                <p:nvPr/>
              </p:nvSpPr>
              <p:spPr>
                <a:xfrm>
                  <a:off x="3891168" y="1634338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3" name="橢圓 202">
                  <a:extLst>
                    <a:ext uri="{FF2B5EF4-FFF2-40B4-BE49-F238E27FC236}">
                      <a16:creationId xmlns:a16="http://schemas.microsoft.com/office/drawing/2014/main" id="{D1A0771A-FCD3-4B6C-B830-59D40BA56572}"/>
                    </a:ext>
                  </a:extLst>
                </p:cNvPr>
                <p:cNvSpPr/>
                <p:nvPr/>
              </p:nvSpPr>
              <p:spPr>
                <a:xfrm>
                  <a:off x="2863306" y="151132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4" name="橢圓 203">
                  <a:extLst>
                    <a:ext uri="{FF2B5EF4-FFF2-40B4-BE49-F238E27FC236}">
                      <a16:creationId xmlns:a16="http://schemas.microsoft.com/office/drawing/2014/main" id="{1284CEA7-E80C-4E4A-85BB-4DFA066C91DE}"/>
                    </a:ext>
                  </a:extLst>
                </p:cNvPr>
                <p:cNvSpPr/>
                <p:nvPr/>
              </p:nvSpPr>
              <p:spPr>
                <a:xfrm>
                  <a:off x="2985224" y="326462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5" name="橢圓 204">
                  <a:extLst>
                    <a:ext uri="{FF2B5EF4-FFF2-40B4-BE49-F238E27FC236}">
                      <a16:creationId xmlns:a16="http://schemas.microsoft.com/office/drawing/2014/main" id="{A46B46FB-7213-4489-8791-6015607E2BA2}"/>
                    </a:ext>
                  </a:extLst>
                </p:cNvPr>
                <p:cNvSpPr/>
                <p:nvPr/>
              </p:nvSpPr>
              <p:spPr>
                <a:xfrm>
                  <a:off x="1442468" y="3202912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6" name="橢圓 205">
                  <a:extLst>
                    <a:ext uri="{FF2B5EF4-FFF2-40B4-BE49-F238E27FC236}">
                      <a16:creationId xmlns:a16="http://schemas.microsoft.com/office/drawing/2014/main" id="{E3EF5447-A630-4FA5-AAE4-80B14562859E}"/>
                    </a:ext>
                  </a:extLst>
                </p:cNvPr>
                <p:cNvSpPr/>
                <p:nvPr/>
              </p:nvSpPr>
              <p:spPr>
                <a:xfrm>
                  <a:off x="3634982" y="333638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7" name="橢圓 206">
                  <a:extLst>
                    <a:ext uri="{FF2B5EF4-FFF2-40B4-BE49-F238E27FC236}">
                      <a16:creationId xmlns:a16="http://schemas.microsoft.com/office/drawing/2014/main" id="{A02B687D-FB30-4A50-B767-9D637E1115D6}"/>
                    </a:ext>
                  </a:extLst>
                </p:cNvPr>
                <p:cNvSpPr/>
                <p:nvPr/>
              </p:nvSpPr>
              <p:spPr>
                <a:xfrm>
                  <a:off x="2353685" y="236939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8" name="橢圓 207">
                  <a:extLst>
                    <a:ext uri="{FF2B5EF4-FFF2-40B4-BE49-F238E27FC236}">
                      <a16:creationId xmlns:a16="http://schemas.microsoft.com/office/drawing/2014/main" id="{5FEA66C8-8E27-4399-ADDB-E7CFD8536A4E}"/>
                    </a:ext>
                  </a:extLst>
                </p:cNvPr>
                <p:cNvSpPr/>
                <p:nvPr/>
              </p:nvSpPr>
              <p:spPr>
                <a:xfrm>
                  <a:off x="2524041" y="176008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B555FDF0-E3DF-4571-B011-C75C1202A0EE}"/>
                  </a:ext>
                </a:extLst>
              </p:cNvPr>
              <p:cNvSpPr/>
              <p:nvPr/>
            </p:nvSpPr>
            <p:spPr>
              <a:xfrm>
                <a:off x="1141933" y="1493078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cxnSp>
            <p:nvCxnSpPr>
              <p:cNvPr id="186" name="直線單箭頭接點 185">
                <a:extLst>
                  <a:ext uri="{FF2B5EF4-FFF2-40B4-BE49-F238E27FC236}">
                    <a16:creationId xmlns:a16="http://schemas.microsoft.com/office/drawing/2014/main" id="{35D6056C-41FF-4458-8F26-7876792EF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19" y="3896598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>
                <a:extLst>
                  <a:ext uri="{FF2B5EF4-FFF2-40B4-BE49-F238E27FC236}">
                    <a16:creationId xmlns:a16="http://schemas.microsoft.com/office/drawing/2014/main" id="{1B536208-2F94-44D5-9EF2-8EA44667D5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580" y="1240396"/>
                <a:ext cx="0" cy="266400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CB30E9F1-A89C-4367-8244-F32CD5163999}"/>
                </a:ext>
              </a:extLst>
            </p:cNvPr>
            <p:cNvSpPr/>
            <p:nvPr/>
          </p:nvSpPr>
          <p:spPr>
            <a:xfrm>
              <a:off x="1602623" y="2724764"/>
              <a:ext cx="129767" cy="128571"/>
            </a:xfrm>
            <a:prstGeom prst="rect">
              <a:avLst/>
            </a:prstGeom>
            <a:solidFill>
              <a:srgbClr val="ED7D31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itka Heading Semibold" pitchFamily="2" charset="0"/>
              </a:endParaRPr>
            </a:p>
          </p:txBody>
        </p:sp>
        <p:sp>
          <p:nvSpPr>
            <p:cNvPr id="213" name="橢圓 212">
              <a:extLst>
                <a:ext uri="{FF2B5EF4-FFF2-40B4-BE49-F238E27FC236}">
                  <a16:creationId xmlns:a16="http://schemas.microsoft.com/office/drawing/2014/main" id="{4D9DF48C-4BE9-42EA-ADED-B03579A88052}"/>
                </a:ext>
              </a:extLst>
            </p:cNvPr>
            <p:cNvSpPr/>
            <p:nvPr/>
          </p:nvSpPr>
          <p:spPr>
            <a:xfrm>
              <a:off x="888184" y="3156260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4" name="橢圓 213">
              <a:extLst>
                <a:ext uri="{FF2B5EF4-FFF2-40B4-BE49-F238E27FC236}">
                  <a16:creationId xmlns:a16="http://schemas.microsoft.com/office/drawing/2014/main" id="{CEC84D33-2382-41A7-9964-D4E9A9377A63}"/>
                </a:ext>
              </a:extLst>
            </p:cNvPr>
            <p:cNvSpPr/>
            <p:nvPr/>
          </p:nvSpPr>
          <p:spPr>
            <a:xfrm>
              <a:off x="1650022" y="2315323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橢圓 288">
              <a:extLst>
                <a:ext uri="{FF2B5EF4-FFF2-40B4-BE49-F238E27FC236}">
                  <a16:creationId xmlns:a16="http://schemas.microsoft.com/office/drawing/2014/main" id="{3092B5E8-794A-4F8B-B58E-DE2D47BFBAE6}"/>
                </a:ext>
              </a:extLst>
            </p:cNvPr>
            <p:cNvSpPr/>
            <p:nvPr/>
          </p:nvSpPr>
          <p:spPr>
            <a:xfrm>
              <a:off x="643822" y="294282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0" name="橢圓 289">
              <a:extLst>
                <a:ext uri="{FF2B5EF4-FFF2-40B4-BE49-F238E27FC236}">
                  <a16:creationId xmlns:a16="http://schemas.microsoft.com/office/drawing/2014/main" id="{8CA5492A-5869-4B82-AD91-7EE8189E8EF0}"/>
                </a:ext>
              </a:extLst>
            </p:cNvPr>
            <p:cNvSpPr/>
            <p:nvPr/>
          </p:nvSpPr>
          <p:spPr>
            <a:xfrm>
              <a:off x="1798401" y="3001941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4AC9460-F889-4CE2-82D9-675C38EE3B38}"/>
              </a:ext>
            </a:extLst>
          </p:cNvPr>
          <p:cNvGrpSpPr/>
          <p:nvPr/>
        </p:nvGrpSpPr>
        <p:grpSpPr>
          <a:xfrm>
            <a:off x="3457113" y="1960476"/>
            <a:ext cx="2232000" cy="2137462"/>
            <a:chOff x="3457113" y="1960476"/>
            <a:chExt cx="2232000" cy="2137462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101E6FC4-9A9A-480C-9EF9-36E53512D477}"/>
                </a:ext>
              </a:extLst>
            </p:cNvPr>
            <p:cNvGrpSpPr/>
            <p:nvPr/>
          </p:nvGrpSpPr>
          <p:grpSpPr>
            <a:xfrm>
              <a:off x="3457113" y="1960476"/>
              <a:ext cx="2232000" cy="1800000"/>
              <a:chOff x="3457113" y="1669908"/>
              <a:chExt cx="2232000" cy="1800000"/>
            </a:xfrm>
          </p:grpSpPr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B491AE21-D9F0-4E11-B8A3-EE8AE70D0C8E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19" name="群組 218">
                  <a:extLst>
                    <a:ext uri="{FF2B5EF4-FFF2-40B4-BE49-F238E27FC236}">
                      <a16:creationId xmlns:a16="http://schemas.microsoft.com/office/drawing/2014/main" id="{805A8ACB-97D5-4A95-9B8C-269C0E0C80D5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3457113" y="1669908"/>
                  <a:chExt cx="2232000" cy="1800000"/>
                </a:xfrm>
              </p:grpSpPr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6E0B6CF4-AA34-4D2D-B840-FE4DF7D59B61}"/>
                      </a:ext>
                    </a:extLst>
                  </p:cNvPr>
                  <p:cNvGrpSpPr/>
                  <p:nvPr/>
                </p:nvGrpSpPr>
                <p:grpSpPr>
                  <a:xfrm>
                    <a:off x="3457113" y="1669908"/>
                    <a:ext cx="2232000" cy="1800000"/>
                    <a:chOff x="788919" y="1240396"/>
                    <a:chExt cx="3276364" cy="2664005"/>
                  </a:xfrm>
                </p:grpSpPr>
                <p:grpSp>
                  <p:nvGrpSpPr>
                    <p:cNvPr id="228" name="群組 227">
                      <a:extLst>
                        <a:ext uri="{FF2B5EF4-FFF2-40B4-BE49-F238E27FC236}">
                          <a16:creationId xmlns:a16="http://schemas.microsoft.com/office/drawing/2014/main" id="{BFC08455-1103-434C-AD9A-173DEE2A2C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5176" y="1406041"/>
                      <a:ext cx="2672754" cy="2399316"/>
                      <a:chOff x="1408900" y="1511323"/>
                      <a:chExt cx="2672754" cy="2399316"/>
                    </a:xfrm>
                  </p:grpSpPr>
                  <p:sp>
                    <p:nvSpPr>
                      <p:cNvPr id="232" name="橢圓 231">
                        <a:extLst>
                          <a:ext uri="{FF2B5EF4-FFF2-40B4-BE49-F238E27FC236}">
                            <a16:creationId xmlns:a16="http://schemas.microsoft.com/office/drawing/2014/main" id="{3DE92C46-F503-4EF8-B5F9-84CDFBB55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287" y="203987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3" name="橢圓 232">
                        <a:extLst>
                          <a:ext uri="{FF2B5EF4-FFF2-40B4-BE49-F238E27FC236}">
                            <a16:creationId xmlns:a16="http://schemas.microsoft.com/office/drawing/2014/main" id="{855AF34A-0E9D-495D-A264-5F3CFAD94D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6985" y="278451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4" name="橢圓 233">
                        <a:extLst>
                          <a:ext uri="{FF2B5EF4-FFF2-40B4-BE49-F238E27FC236}">
                            <a16:creationId xmlns:a16="http://schemas.microsoft.com/office/drawing/2014/main" id="{DE5D4E57-C280-44B3-A774-619563F09B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217" y="251107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5" name="矩形 234">
                        <a:extLst>
                          <a:ext uri="{FF2B5EF4-FFF2-40B4-BE49-F238E27FC236}">
                            <a16:creationId xmlns:a16="http://schemas.microsoft.com/office/drawing/2014/main" id="{BA2C4FE3-0FBA-426F-9B9E-CEB9B10C2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4488" y="3513391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6" name="矩形 235">
                        <a:extLst>
                          <a:ext uri="{FF2B5EF4-FFF2-40B4-BE49-F238E27FC236}">
                            <a16:creationId xmlns:a16="http://schemas.microsoft.com/office/drawing/2014/main" id="{95633A82-3A97-414C-BECF-DF4DCDF20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0090" y="2006274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7" name="矩形 236">
                        <a:extLst>
                          <a:ext uri="{FF2B5EF4-FFF2-40B4-BE49-F238E27FC236}">
                            <a16:creationId xmlns:a16="http://schemas.microsoft.com/office/drawing/2014/main" id="{2EE30284-D69E-45A9-94F8-179B8EE80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6623" y="2637413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8" name="矩形 237">
                        <a:extLst>
                          <a:ext uri="{FF2B5EF4-FFF2-40B4-BE49-F238E27FC236}">
                            <a16:creationId xmlns:a16="http://schemas.microsoft.com/office/drawing/2014/main" id="{EFDE3F86-3C98-44AF-88A6-763A14130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5478" y="2052186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9" name="橢圓 238">
                        <a:extLst>
                          <a:ext uri="{FF2B5EF4-FFF2-40B4-BE49-F238E27FC236}">
                            <a16:creationId xmlns:a16="http://schemas.microsoft.com/office/drawing/2014/main" id="{00717C68-7E47-4F3F-BDC7-BDF0F55EF1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8900" y="1915032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0" name="矩形 239">
                        <a:extLst>
                          <a:ext uri="{FF2B5EF4-FFF2-40B4-BE49-F238E27FC236}">
                            <a16:creationId xmlns:a16="http://schemas.microsoft.com/office/drawing/2014/main" id="{8B94497A-1563-4EEE-ABCF-27210CE68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40" y="3614689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41" name="矩形 240">
                        <a:extLst>
                          <a:ext uri="{FF2B5EF4-FFF2-40B4-BE49-F238E27FC236}">
                            <a16:creationId xmlns:a16="http://schemas.microsoft.com/office/drawing/2014/main" id="{844997D5-747D-41BE-9A75-1C008CA33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8236" y="2912023"/>
                        <a:ext cx="190486" cy="190285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42" name="橢圓 241">
                        <a:extLst>
                          <a:ext uri="{FF2B5EF4-FFF2-40B4-BE49-F238E27FC236}">
                            <a16:creationId xmlns:a16="http://schemas.microsoft.com/office/drawing/2014/main" id="{CAB4D34A-D5AF-41B8-8EDD-532F57A2F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6969" y="2661685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3" name="橢圓 242">
                        <a:extLst>
                          <a:ext uri="{FF2B5EF4-FFF2-40B4-BE49-F238E27FC236}">
                            <a16:creationId xmlns:a16="http://schemas.microsoft.com/office/drawing/2014/main" id="{1A996C54-6123-4333-8A4E-5A5CC3B4A8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9136" y="342267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4" name="橢圓 243">
                        <a:extLst>
                          <a:ext uri="{FF2B5EF4-FFF2-40B4-BE49-F238E27FC236}">
                            <a16:creationId xmlns:a16="http://schemas.microsoft.com/office/drawing/2014/main" id="{172F7CB0-FAC1-4ACB-BC18-AFE77EDE4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3385" y="372035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5" name="橢圓 244">
                        <a:extLst>
                          <a:ext uri="{FF2B5EF4-FFF2-40B4-BE49-F238E27FC236}">
                            <a16:creationId xmlns:a16="http://schemas.microsoft.com/office/drawing/2014/main" id="{F8C11EB2-1430-4A74-BD96-44AD92901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4499" y="1545829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6" name="橢圓 245">
                        <a:extLst>
                          <a:ext uri="{FF2B5EF4-FFF2-40B4-BE49-F238E27FC236}">
                            <a16:creationId xmlns:a16="http://schemas.microsoft.com/office/drawing/2014/main" id="{EAA34CBF-A27D-4174-BB0C-10D31C39C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168" y="1634338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7" name="橢圓 246">
                        <a:extLst>
                          <a:ext uri="{FF2B5EF4-FFF2-40B4-BE49-F238E27FC236}">
                            <a16:creationId xmlns:a16="http://schemas.microsoft.com/office/drawing/2014/main" id="{6E56D3A2-7DDD-4841-8320-32884BF8F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3306" y="151132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8" name="橢圓 247">
                        <a:extLst>
                          <a:ext uri="{FF2B5EF4-FFF2-40B4-BE49-F238E27FC236}">
                            <a16:creationId xmlns:a16="http://schemas.microsoft.com/office/drawing/2014/main" id="{4C6D4FA2-ACA0-4AA6-89C8-0748CEA5F5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5224" y="3264621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9" name="橢圓 248">
                        <a:extLst>
                          <a:ext uri="{FF2B5EF4-FFF2-40B4-BE49-F238E27FC236}">
                            <a16:creationId xmlns:a16="http://schemas.microsoft.com/office/drawing/2014/main" id="{9458E410-0C82-4354-977D-6CF0970A0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42468" y="321058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250" name="橢圓 249">
                        <a:extLst>
                          <a:ext uri="{FF2B5EF4-FFF2-40B4-BE49-F238E27FC236}">
                            <a16:creationId xmlns:a16="http://schemas.microsoft.com/office/drawing/2014/main" id="{6B1694DF-5C77-41F3-A0DC-D73D9230B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4982" y="333638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51" name="橢圓 250">
                        <a:extLst>
                          <a:ext uri="{FF2B5EF4-FFF2-40B4-BE49-F238E27FC236}">
                            <a16:creationId xmlns:a16="http://schemas.microsoft.com/office/drawing/2014/main" id="{ED025575-2EB7-4496-B17E-CC2758FB4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3685" y="236939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52" name="橢圓 251">
                        <a:extLst>
                          <a:ext uri="{FF2B5EF4-FFF2-40B4-BE49-F238E27FC236}">
                            <a16:creationId xmlns:a16="http://schemas.microsoft.com/office/drawing/2014/main" id="{43A78D00-F0CF-4D43-87EA-D99869726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4041" y="176008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</p:grp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96494B48-6326-4C65-BB2D-1C3B4CF8E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1933" y="1493078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cxnSp>
                  <p:nvCxnSpPr>
                    <p:cNvPr id="230" name="直線單箭頭接點 229">
                      <a:extLst>
                        <a:ext uri="{FF2B5EF4-FFF2-40B4-BE49-F238E27FC236}">
                          <a16:creationId xmlns:a16="http://schemas.microsoft.com/office/drawing/2014/main" id="{7778182A-44E0-4135-AFE7-D1C2B27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8919" y="3896598"/>
                      <a:ext cx="327636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直線單箭頭接點 230">
                      <a:extLst>
                        <a:ext uri="{FF2B5EF4-FFF2-40B4-BE49-F238E27FC236}">
                          <a16:creationId xmlns:a16="http://schemas.microsoft.com/office/drawing/2014/main" id="{D81BC555-DFF0-418B-81E7-05891B9C1B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1580" y="1240396"/>
                      <a:ext cx="0" cy="26640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3" name="直線接點 222">
                    <a:extLst>
                      <a:ext uri="{FF2B5EF4-FFF2-40B4-BE49-F238E27FC236}">
                        <a16:creationId xmlns:a16="http://schemas.microsoft.com/office/drawing/2014/main" id="{63BC0FE1-8E88-4868-BDC6-DBD14F32274E}"/>
                      </a:ext>
                    </a:extLst>
                  </p:cNvPr>
                  <p:cNvCxnSpPr>
                    <a:cxnSpLocks/>
                    <a:stCxn id="237" idx="2"/>
                    <a:endCxn id="240" idx="0"/>
                  </p:cNvCxnSpPr>
                  <p:nvPr/>
                </p:nvCxnSpPr>
                <p:spPr>
                  <a:xfrm flipH="1">
                    <a:off x="4960031" y="2671271"/>
                    <a:ext cx="267785" cy="53174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12A3BF71-BC07-4E67-A55D-3D6D7A53577D}"/>
                      </a:ext>
                    </a:extLst>
                  </p:cNvPr>
                  <p:cNvSpPr/>
                  <p:nvPr/>
                </p:nvSpPr>
                <p:spPr>
                  <a:xfrm>
                    <a:off x="4550608" y="2434197"/>
                    <a:ext cx="129767" cy="128571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Sitka Heading Semibold" pitchFamily="2" charset="0"/>
                    </a:endParaRPr>
                  </a:p>
                </p:txBody>
              </p:sp>
              <p:cxnSp>
                <p:nvCxnSpPr>
                  <p:cNvPr id="225" name="直線接點 224">
                    <a:extLst>
                      <a:ext uri="{FF2B5EF4-FFF2-40B4-BE49-F238E27FC236}">
                        <a16:creationId xmlns:a16="http://schemas.microsoft.com/office/drawing/2014/main" id="{0283B52F-B591-4CFF-9AE3-4C86809A81CA}"/>
                      </a:ext>
                    </a:extLst>
                  </p:cNvPr>
                  <p:cNvCxnSpPr>
                    <a:cxnSpLocks/>
                    <a:stCxn id="241" idx="2"/>
                    <a:endCxn id="240" idx="1"/>
                  </p:cNvCxnSpPr>
                  <p:nvPr/>
                </p:nvCxnSpPr>
                <p:spPr>
                  <a:xfrm>
                    <a:off x="4275174" y="2856818"/>
                    <a:ext cx="619972" cy="41048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接點 225">
                    <a:extLst>
                      <a:ext uri="{FF2B5EF4-FFF2-40B4-BE49-F238E27FC236}">
                        <a16:creationId xmlns:a16="http://schemas.microsoft.com/office/drawing/2014/main" id="{C8120D38-F754-42B8-8FFB-AA96ADC90726}"/>
                      </a:ext>
                    </a:extLst>
                  </p:cNvPr>
                  <p:cNvCxnSpPr>
                    <a:cxnSpLocks/>
                    <a:stCxn id="229" idx="3"/>
                    <a:endCxn id="238" idx="1"/>
                  </p:cNvCxnSpPr>
                  <p:nvPr/>
                </p:nvCxnSpPr>
                <p:spPr>
                  <a:xfrm>
                    <a:off x="3827368" y="1904925"/>
                    <a:ext cx="353794" cy="30663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DDECD714-C7A0-4BB7-BD03-9D36D765AD9E}"/>
                      </a:ext>
                    </a:extLst>
                  </p:cNvPr>
                  <p:cNvSpPr/>
                  <p:nvPr/>
                </p:nvSpPr>
                <p:spPr>
                  <a:xfrm>
                    <a:off x="3937169" y="1984155"/>
                    <a:ext cx="126000" cy="126000"/>
                  </a:xfrm>
                  <a:prstGeom prst="rect">
                    <a:avLst/>
                  </a:prstGeom>
                  <a:solidFill>
                    <a:srgbClr val="E34F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</p:grp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E8ACE1E9-6C26-4FCD-8B22-51C4B34985CA}"/>
                    </a:ext>
                  </a:extLst>
                </p:cNvPr>
                <p:cNvSpPr/>
                <p:nvPr/>
              </p:nvSpPr>
              <p:spPr>
                <a:xfrm>
                  <a:off x="4503491" y="2986750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04FC9409-A589-42E3-818F-8AB84552D1BA}"/>
                    </a:ext>
                  </a:extLst>
                </p:cNvPr>
                <p:cNvSpPr/>
                <p:nvPr/>
              </p:nvSpPr>
              <p:spPr>
                <a:xfrm>
                  <a:off x="4972984" y="299877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17" name="橢圓 216">
                <a:extLst>
                  <a:ext uri="{FF2B5EF4-FFF2-40B4-BE49-F238E27FC236}">
                    <a16:creationId xmlns:a16="http://schemas.microsoft.com/office/drawing/2014/main" id="{651122BC-E1CA-4211-A592-118A341AE9DB}"/>
                  </a:ext>
                </a:extLst>
              </p:cNvPr>
              <p:cNvSpPr/>
              <p:nvPr/>
            </p:nvSpPr>
            <p:spPr>
              <a:xfrm>
                <a:off x="3850298" y="286345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8" name="橢圓 217">
                <a:extLst>
                  <a:ext uri="{FF2B5EF4-FFF2-40B4-BE49-F238E27FC236}">
                    <a16:creationId xmlns:a16="http://schemas.microsoft.com/office/drawing/2014/main" id="{CC3326E0-046D-4B91-BF4A-D179FC38154E}"/>
                  </a:ext>
                </a:extLst>
              </p:cNvPr>
              <p:cNvSpPr/>
              <p:nvPr/>
            </p:nvSpPr>
            <p:spPr>
              <a:xfrm>
                <a:off x="4608864" y="201919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6B32E501-2ED8-48F9-8398-97D07E67A27A}"/>
                </a:ext>
              </a:extLst>
            </p:cNvPr>
            <p:cNvSpPr txBox="1"/>
            <p:nvPr/>
          </p:nvSpPr>
          <p:spPr>
            <a:xfrm>
              <a:off x="3723562" y="3791471"/>
              <a:ext cx="1690349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itchFamily="2" charset="0"/>
                </a:rPr>
                <a:t>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endParaRPr>
            </a:p>
          </p:txBody>
        </p:sp>
        <p:sp>
          <p:nvSpPr>
            <p:cNvPr id="288" name="橢圓 287">
              <a:extLst>
                <a:ext uri="{FF2B5EF4-FFF2-40B4-BE49-F238E27FC236}">
                  <a16:creationId xmlns:a16="http://schemas.microsoft.com/office/drawing/2014/main" id="{1ED6F7DF-17B2-429E-9A31-B1BD1547A7E9}"/>
                </a:ext>
              </a:extLst>
            </p:cNvPr>
            <p:cNvSpPr/>
            <p:nvPr/>
          </p:nvSpPr>
          <p:spPr>
            <a:xfrm>
              <a:off x="3611263" y="2943205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1" name="橢圓 290">
              <a:extLst>
                <a:ext uri="{FF2B5EF4-FFF2-40B4-BE49-F238E27FC236}">
                  <a16:creationId xmlns:a16="http://schemas.microsoft.com/office/drawing/2014/main" id="{9EE22B0B-A491-4435-A690-EAB55BE30AA7}"/>
                </a:ext>
              </a:extLst>
            </p:cNvPr>
            <p:cNvSpPr/>
            <p:nvPr/>
          </p:nvSpPr>
          <p:spPr>
            <a:xfrm>
              <a:off x="4759536" y="299989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DAC35BE-BF97-4A9D-806A-BA4779483ECA}"/>
              </a:ext>
            </a:extLst>
          </p:cNvPr>
          <p:cNvGrpSpPr/>
          <p:nvPr/>
        </p:nvGrpSpPr>
        <p:grpSpPr>
          <a:xfrm>
            <a:off x="6420828" y="1958095"/>
            <a:ext cx="2232000" cy="2134684"/>
            <a:chOff x="6420828" y="1958095"/>
            <a:chExt cx="2232000" cy="2134684"/>
          </a:xfrm>
        </p:grpSpPr>
        <p:sp>
          <p:nvSpPr>
            <p:cNvPr id="182" name="橢圓 181">
              <a:extLst>
                <a:ext uri="{FF2B5EF4-FFF2-40B4-BE49-F238E27FC236}">
                  <a16:creationId xmlns:a16="http://schemas.microsoft.com/office/drawing/2014/main" id="{585788F4-6C19-4492-AF18-88CF790150D3}"/>
                </a:ext>
              </a:extLst>
            </p:cNvPr>
            <p:cNvSpPr/>
            <p:nvPr/>
          </p:nvSpPr>
          <p:spPr>
            <a:xfrm rot="15834002">
              <a:off x="7486245" y="3122354"/>
              <a:ext cx="257336" cy="429133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>
              <a:extLst>
                <a:ext uri="{FF2B5EF4-FFF2-40B4-BE49-F238E27FC236}">
                  <a16:creationId xmlns:a16="http://schemas.microsoft.com/office/drawing/2014/main" id="{180689C0-2C84-4C1B-8471-58AA1B129C5B}"/>
                </a:ext>
              </a:extLst>
            </p:cNvPr>
            <p:cNvSpPr/>
            <p:nvPr/>
          </p:nvSpPr>
          <p:spPr>
            <a:xfrm rot="17843698">
              <a:off x="7625403" y="2176868"/>
              <a:ext cx="258066" cy="48907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4" name="文字方塊 253">
              <a:extLst>
                <a:ext uri="{FF2B5EF4-FFF2-40B4-BE49-F238E27FC236}">
                  <a16:creationId xmlns:a16="http://schemas.microsoft.com/office/drawing/2014/main" id="{821097C0-7906-48FD-AB20-7BFE623955C8}"/>
                </a:ext>
              </a:extLst>
            </p:cNvPr>
            <p:cNvSpPr txBox="1"/>
            <p:nvPr/>
          </p:nvSpPr>
          <p:spPr>
            <a:xfrm>
              <a:off x="6789733" y="3786312"/>
              <a:ext cx="1690349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itchFamily="2" charset="0"/>
                </a:rPr>
                <a:t>Tomek Link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endParaRPr>
            </a:p>
          </p:txBody>
        </p:sp>
        <p:sp>
          <p:nvSpPr>
            <p:cNvPr id="255" name="橢圓 254">
              <a:extLst>
                <a:ext uri="{FF2B5EF4-FFF2-40B4-BE49-F238E27FC236}">
                  <a16:creationId xmlns:a16="http://schemas.microsoft.com/office/drawing/2014/main" id="{7A923850-552A-43AE-805A-71B854F7726F}"/>
                </a:ext>
              </a:extLst>
            </p:cNvPr>
            <p:cNvSpPr/>
            <p:nvPr/>
          </p:nvSpPr>
          <p:spPr>
            <a:xfrm rot="18602905">
              <a:off x="6796620" y="2112440"/>
              <a:ext cx="498470" cy="28212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橢圓 255">
              <a:extLst>
                <a:ext uri="{FF2B5EF4-FFF2-40B4-BE49-F238E27FC236}">
                  <a16:creationId xmlns:a16="http://schemas.microsoft.com/office/drawing/2014/main" id="{42D47D44-1F87-4A29-9BB4-A4EFE29F219F}"/>
                </a:ext>
              </a:extLst>
            </p:cNvPr>
            <p:cNvSpPr/>
            <p:nvPr/>
          </p:nvSpPr>
          <p:spPr>
            <a:xfrm rot="20302027">
              <a:off x="7127065" y="2373158"/>
              <a:ext cx="258066" cy="44839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>
              <a:extLst>
                <a:ext uri="{FF2B5EF4-FFF2-40B4-BE49-F238E27FC236}">
                  <a16:creationId xmlns:a16="http://schemas.microsoft.com/office/drawing/2014/main" id="{5F646F04-9045-4680-B652-72D9514E9BF1}"/>
                </a:ext>
              </a:extLst>
            </p:cNvPr>
            <p:cNvSpPr/>
            <p:nvPr/>
          </p:nvSpPr>
          <p:spPr>
            <a:xfrm rot="16600445">
              <a:off x="7980756" y="3144221"/>
              <a:ext cx="227067" cy="43650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B7C01392-9A87-4AEB-B661-207967F95F03}"/>
                </a:ext>
              </a:extLst>
            </p:cNvPr>
            <p:cNvSpPr/>
            <p:nvPr/>
          </p:nvSpPr>
          <p:spPr>
            <a:xfrm rot="15914504">
              <a:off x="7973114" y="2673048"/>
              <a:ext cx="259313" cy="47165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橢圓 258">
              <a:extLst>
                <a:ext uri="{FF2B5EF4-FFF2-40B4-BE49-F238E27FC236}">
                  <a16:creationId xmlns:a16="http://schemas.microsoft.com/office/drawing/2014/main" id="{DEDDC865-680A-41A4-AF9E-B9411007AAEC}"/>
                </a:ext>
              </a:extLst>
            </p:cNvPr>
            <p:cNvSpPr/>
            <p:nvPr/>
          </p:nvSpPr>
          <p:spPr>
            <a:xfrm rot="21396308">
              <a:off x="6552380" y="3164063"/>
              <a:ext cx="258066" cy="44839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橢圓 259">
              <a:extLst>
                <a:ext uri="{FF2B5EF4-FFF2-40B4-BE49-F238E27FC236}">
                  <a16:creationId xmlns:a16="http://schemas.microsoft.com/office/drawing/2014/main" id="{E1412BAC-4B16-400C-A0A6-E74D677C4A72}"/>
                </a:ext>
              </a:extLst>
            </p:cNvPr>
            <p:cNvSpPr/>
            <p:nvPr/>
          </p:nvSpPr>
          <p:spPr>
            <a:xfrm rot="17430006">
              <a:off x="6443500" y="2160983"/>
              <a:ext cx="498470" cy="26157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橢圓 260">
              <a:extLst>
                <a:ext uri="{FF2B5EF4-FFF2-40B4-BE49-F238E27FC236}">
                  <a16:creationId xmlns:a16="http://schemas.microsoft.com/office/drawing/2014/main" id="{9DA7CF61-72CE-4103-96F5-EF7BFD6D4667}"/>
                </a:ext>
              </a:extLst>
            </p:cNvPr>
            <p:cNvSpPr/>
            <p:nvPr/>
          </p:nvSpPr>
          <p:spPr>
            <a:xfrm rot="17409579">
              <a:off x="7024418" y="2805937"/>
              <a:ext cx="257336" cy="48582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2" name="群組 261">
              <a:extLst>
                <a:ext uri="{FF2B5EF4-FFF2-40B4-BE49-F238E27FC236}">
                  <a16:creationId xmlns:a16="http://schemas.microsoft.com/office/drawing/2014/main" id="{785BC1B2-2725-4A89-8B55-7A81E0A96EB2}"/>
                </a:ext>
              </a:extLst>
            </p:cNvPr>
            <p:cNvGrpSpPr/>
            <p:nvPr/>
          </p:nvGrpSpPr>
          <p:grpSpPr>
            <a:xfrm>
              <a:off x="6420828" y="1958095"/>
              <a:ext cx="2232000" cy="1800000"/>
              <a:chOff x="3457113" y="1669908"/>
              <a:chExt cx="2232000" cy="1800000"/>
            </a:xfrm>
          </p:grpSpPr>
          <p:grpSp>
            <p:nvGrpSpPr>
              <p:cNvPr id="263" name="群組 262">
                <a:extLst>
                  <a:ext uri="{FF2B5EF4-FFF2-40B4-BE49-F238E27FC236}">
                    <a16:creationId xmlns:a16="http://schemas.microsoft.com/office/drawing/2014/main" id="{88F0AC7E-5FB3-40B9-8C7A-3D61F7ECFA3E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65" name="群組 264">
                  <a:extLst>
                    <a:ext uri="{FF2B5EF4-FFF2-40B4-BE49-F238E27FC236}">
                      <a16:creationId xmlns:a16="http://schemas.microsoft.com/office/drawing/2014/main" id="{33DEAA74-30D8-4B35-A739-E26E737BEC2B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3457113" y="1669908"/>
                  <a:chExt cx="2232000" cy="1800000"/>
                </a:xfrm>
              </p:grpSpPr>
              <p:grpSp>
                <p:nvGrpSpPr>
                  <p:cNvPr id="268" name="群組 267">
                    <a:extLst>
                      <a:ext uri="{FF2B5EF4-FFF2-40B4-BE49-F238E27FC236}">
                        <a16:creationId xmlns:a16="http://schemas.microsoft.com/office/drawing/2014/main" id="{23A8C7E1-60F1-4E35-B1C5-9D0DC34DE6D0}"/>
                      </a:ext>
                    </a:extLst>
                  </p:cNvPr>
                  <p:cNvGrpSpPr/>
                  <p:nvPr/>
                </p:nvGrpSpPr>
                <p:grpSpPr>
                  <a:xfrm>
                    <a:off x="3457113" y="1669908"/>
                    <a:ext cx="2232000" cy="1800000"/>
                    <a:chOff x="788919" y="1240396"/>
                    <a:chExt cx="3276364" cy="2664005"/>
                  </a:xfrm>
                </p:grpSpPr>
                <p:grpSp>
                  <p:nvGrpSpPr>
                    <p:cNvPr id="271" name="群組 270">
                      <a:extLst>
                        <a:ext uri="{FF2B5EF4-FFF2-40B4-BE49-F238E27FC236}">
                          <a16:creationId xmlns:a16="http://schemas.microsoft.com/office/drawing/2014/main" id="{AD518794-52B2-46AE-924F-47B7A5AC6F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764" y="1406041"/>
                      <a:ext cx="2617166" cy="2399316"/>
                      <a:chOff x="1464488" y="1511323"/>
                      <a:chExt cx="2617166" cy="2399316"/>
                    </a:xfrm>
                  </p:grpSpPr>
                  <p:sp>
                    <p:nvSpPr>
                      <p:cNvPr id="275" name="橢圓 274">
                        <a:extLst>
                          <a:ext uri="{FF2B5EF4-FFF2-40B4-BE49-F238E27FC236}">
                            <a16:creationId xmlns:a16="http://schemas.microsoft.com/office/drawing/2014/main" id="{6DAF6D9E-2139-44C0-B430-64E5A6A5B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287" y="203987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76" name="橢圓 275">
                        <a:extLst>
                          <a:ext uri="{FF2B5EF4-FFF2-40B4-BE49-F238E27FC236}">
                            <a16:creationId xmlns:a16="http://schemas.microsoft.com/office/drawing/2014/main" id="{57452BD6-33FE-4B6A-8EEA-E231FF038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217" y="251107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77" name="矩形 276">
                        <a:extLst>
                          <a:ext uri="{FF2B5EF4-FFF2-40B4-BE49-F238E27FC236}">
                            <a16:creationId xmlns:a16="http://schemas.microsoft.com/office/drawing/2014/main" id="{6F1D4B06-E61A-43A9-9B97-EEB02052D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4488" y="3513391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78" name="矩形 277">
                        <a:extLst>
                          <a:ext uri="{FF2B5EF4-FFF2-40B4-BE49-F238E27FC236}">
                            <a16:creationId xmlns:a16="http://schemas.microsoft.com/office/drawing/2014/main" id="{E9BBCFAD-D1DD-43E1-A4F3-48D8F305D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0090" y="2006274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79" name="矩形 278">
                        <a:extLst>
                          <a:ext uri="{FF2B5EF4-FFF2-40B4-BE49-F238E27FC236}">
                            <a16:creationId xmlns:a16="http://schemas.microsoft.com/office/drawing/2014/main" id="{F592200C-D782-486C-9015-AC5E2616A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6623" y="2637413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0" name="矩形 279">
                        <a:extLst>
                          <a:ext uri="{FF2B5EF4-FFF2-40B4-BE49-F238E27FC236}">
                            <a16:creationId xmlns:a16="http://schemas.microsoft.com/office/drawing/2014/main" id="{2CAD70FB-A58B-479E-8B2B-D0B95B1146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5478" y="2052186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1" name="矩形 280">
                        <a:extLst>
                          <a:ext uri="{FF2B5EF4-FFF2-40B4-BE49-F238E27FC236}">
                            <a16:creationId xmlns:a16="http://schemas.microsoft.com/office/drawing/2014/main" id="{30EA70DE-F959-477A-A389-7DB9F1B52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40" y="3614689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2" name="矩形 281">
                        <a:extLst>
                          <a:ext uri="{FF2B5EF4-FFF2-40B4-BE49-F238E27FC236}">
                            <a16:creationId xmlns:a16="http://schemas.microsoft.com/office/drawing/2014/main" id="{7BC632AE-989C-45FB-9987-BBB15538D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8236" y="2912023"/>
                        <a:ext cx="190486" cy="190285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3" name="橢圓 282">
                        <a:extLst>
                          <a:ext uri="{FF2B5EF4-FFF2-40B4-BE49-F238E27FC236}">
                            <a16:creationId xmlns:a16="http://schemas.microsoft.com/office/drawing/2014/main" id="{88FDF2E1-15DF-49AE-8C3D-B6B45263B7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9136" y="342267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4" name="橢圓 283">
                        <a:extLst>
                          <a:ext uri="{FF2B5EF4-FFF2-40B4-BE49-F238E27FC236}">
                            <a16:creationId xmlns:a16="http://schemas.microsoft.com/office/drawing/2014/main" id="{2713CCA7-8353-49F5-9BC9-754F341DB4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3385" y="372035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5" name="橢圓 284">
                        <a:extLst>
                          <a:ext uri="{FF2B5EF4-FFF2-40B4-BE49-F238E27FC236}">
                            <a16:creationId xmlns:a16="http://schemas.microsoft.com/office/drawing/2014/main" id="{DE955C07-9A31-4BF3-9090-08F7DD73A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168" y="1634338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6" name="橢圓 285">
                        <a:extLst>
                          <a:ext uri="{FF2B5EF4-FFF2-40B4-BE49-F238E27FC236}">
                            <a16:creationId xmlns:a16="http://schemas.microsoft.com/office/drawing/2014/main" id="{4A11CCF0-9579-4986-8F28-C55D3A03F6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3306" y="151132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7" name="橢圓 286">
                        <a:extLst>
                          <a:ext uri="{FF2B5EF4-FFF2-40B4-BE49-F238E27FC236}">
                            <a16:creationId xmlns:a16="http://schemas.microsoft.com/office/drawing/2014/main" id="{D7AD606F-AF8B-426A-8683-7544FA7B7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4041" y="176008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</p:grpSp>
                <p:sp>
                  <p:nvSpPr>
                    <p:cNvPr id="272" name="矩形 271">
                      <a:extLst>
                        <a:ext uri="{FF2B5EF4-FFF2-40B4-BE49-F238E27FC236}">
                          <a16:creationId xmlns:a16="http://schemas.microsoft.com/office/drawing/2014/main" id="{CEA293EB-0D8F-48B4-890D-0C5DAA9AB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1933" y="1493078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cxnSp>
                  <p:nvCxnSpPr>
                    <p:cNvPr id="273" name="直線單箭頭接點 272">
                      <a:extLst>
                        <a:ext uri="{FF2B5EF4-FFF2-40B4-BE49-F238E27FC236}">
                          <a16:creationId xmlns:a16="http://schemas.microsoft.com/office/drawing/2014/main" id="{C370DE5C-E7A9-42E7-B197-87955519FB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8919" y="3896598"/>
                      <a:ext cx="327636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直線單箭頭接點 273">
                      <a:extLst>
                        <a:ext uri="{FF2B5EF4-FFF2-40B4-BE49-F238E27FC236}">
                          <a16:creationId xmlns:a16="http://schemas.microsoft.com/office/drawing/2014/main" id="{D9D66B63-D0C8-4E8A-BE5D-4726BD9A43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1580" y="1240396"/>
                      <a:ext cx="0" cy="26640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46A34AC8-BB07-4CB5-92BE-A12D465606E4}"/>
                      </a:ext>
                    </a:extLst>
                  </p:cNvPr>
                  <p:cNvSpPr/>
                  <p:nvPr/>
                </p:nvSpPr>
                <p:spPr>
                  <a:xfrm>
                    <a:off x="4550608" y="2434197"/>
                    <a:ext cx="129767" cy="128571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5A370E97-0926-4DB8-9360-C0D6A33A9974}"/>
                      </a:ext>
                    </a:extLst>
                  </p:cNvPr>
                  <p:cNvSpPr/>
                  <p:nvPr/>
                </p:nvSpPr>
                <p:spPr>
                  <a:xfrm>
                    <a:off x="3937169" y="1984155"/>
                    <a:ext cx="126000" cy="126000"/>
                  </a:xfrm>
                  <a:prstGeom prst="rect">
                    <a:avLst/>
                  </a:prstGeom>
                  <a:solidFill>
                    <a:srgbClr val="E34F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</p:grp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27B18ABC-FC37-4940-9D27-8DAD3521F40A}"/>
                    </a:ext>
                  </a:extLst>
                </p:cNvPr>
                <p:cNvSpPr/>
                <p:nvPr/>
              </p:nvSpPr>
              <p:spPr>
                <a:xfrm>
                  <a:off x="4503491" y="2986750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59B82FC1-637F-4B5A-8888-FD6953083F75}"/>
                    </a:ext>
                  </a:extLst>
                </p:cNvPr>
                <p:cNvSpPr/>
                <p:nvPr/>
              </p:nvSpPr>
              <p:spPr>
                <a:xfrm>
                  <a:off x="4972984" y="299877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64" name="橢圓 263">
                <a:extLst>
                  <a:ext uri="{FF2B5EF4-FFF2-40B4-BE49-F238E27FC236}">
                    <a16:creationId xmlns:a16="http://schemas.microsoft.com/office/drawing/2014/main" id="{92923097-4C79-4C89-AB93-812C787B9BD1}"/>
                  </a:ext>
                </a:extLst>
              </p:cNvPr>
              <p:cNvSpPr/>
              <p:nvPr/>
            </p:nvSpPr>
            <p:spPr>
              <a:xfrm>
                <a:off x="3850298" y="286345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92" name="橢圓 291">
              <a:extLst>
                <a:ext uri="{FF2B5EF4-FFF2-40B4-BE49-F238E27FC236}">
                  <a16:creationId xmlns:a16="http://schemas.microsoft.com/office/drawing/2014/main" id="{0866294B-FBD9-41A4-896C-A9110C6096FF}"/>
                </a:ext>
              </a:extLst>
            </p:cNvPr>
            <p:cNvSpPr/>
            <p:nvPr/>
          </p:nvSpPr>
          <p:spPr>
            <a:xfrm>
              <a:off x="7739860" y="2996945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3" name="橢圓 292">
              <a:extLst>
                <a:ext uri="{FF2B5EF4-FFF2-40B4-BE49-F238E27FC236}">
                  <a16:creationId xmlns:a16="http://schemas.microsoft.com/office/drawing/2014/main" id="{9E7CE265-C9C2-4D63-AB7C-6D84F4C9C31A}"/>
                </a:ext>
              </a:extLst>
            </p:cNvPr>
            <p:cNvSpPr/>
            <p:nvPr/>
          </p:nvSpPr>
          <p:spPr>
            <a:xfrm>
              <a:off x="6573312" y="294282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8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3BC7816E-17EF-4AA9-8AA1-5B9AFF2D4BCF}"/>
              </a:ext>
            </a:extLst>
          </p:cNvPr>
          <p:cNvGrpSpPr/>
          <p:nvPr/>
        </p:nvGrpSpPr>
        <p:grpSpPr>
          <a:xfrm>
            <a:off x="1134008" y="1806359"/>
            <a:ext cx="3600000" cy="2515084"/>
            <a:chOff x="782929" y="1806359"/>
            <a:chExt cx="3600000" cy="25150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BA533EB-5B6A-4291-A54D-849FF0D345B6}"/>
                </a:ext>
              </a:extLst>
            </p:cNvPr>
            <p:cNvSpPr txBox="1"/>
            <p:nvPr/>
          </p:nvSpPr>
          <p:spPr>
            <a:xfrm>
              <a:off x="1682929" y="1806359"/>
              <a:ext cx="18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>
                  <a:latin typeface="Sitka Heading Semibold" pitchFamily="2" charset="0"/>
                </a:rPr>
                <a:t>刪除噪聲樣本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5368868-74E5-497A-B5B2-D52E460BD467}"/>
                </a:ext>
              </a:extLst>
            </p:cNvPr>
            <p:cNvSpPr txBox="1"/>
            <p:nvPr/>
          </p:nvSpPr>
          <p:spPr>
            <a:xfrm>
              <a:off x="782929" y="2526359"/>
              <a:ext cx="36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>
                  <a:latin typeface="Sitka Heading Semibold" pitchFamily="2" charset="0"/>
                </a:rPr>
                <a:t>找到少數類樣本中心和平均距離</a:t>
              </a:r>
              <a:endParaRPr lang="en-US" altLang="zh-TW" sz="1200" dirty="0">
                <a:latin typeface="Sitka Heading Semibold" pitchFamily="2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DB373DD-97FF-4982-A5F9-BAAA1B5CBE21}"/>
                </a:ext>
              </a:extLst>
            </p:cNvPr>
            <p:cNvSpPr txBox="1"/>
            <p:nvPr/>
          </p:nvSpPr>
          <p:spPr>
            <a:xfrm>
              <a:off x="872929" y="3243901"/>
              <a:ext cx="342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根據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/>
                <a:t>和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/>
                <a:t>方法生成新的合成樣本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6CAD2F4-4E6C-40E6-8632-6628B680EC78}"/>
                </a:ext>
              </a:extLst>
            </p:cNvPr>
            <p:cNvSpPr txBox="1"/>
            <p:nvPr/>
          </p:nvSpPr>
          <p:spPr>
            <a:xfrm>
              <a:off x="1052929" y="3961443"/>
              <a:ext cx="306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Tomek-Links</a:t>
              </a:r>
              <a:r>
                <a:rPr lang="zh-TW" altLang="en-US" sz="1200" dirty="0">
                  <a:latin typeface="Sitka Heading Semibold" pitchFamily="2" charset="0"/>
                </a:rPr>
                <a:t>刪除部分多數類別樣本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C5D2EDD-231C-49E6-9AB4-AE54CC9BF784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582929" y="2166359"/>
              <a:ext cx="0" cy="36000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1BCBF6BF-7E87-4072-9AC4-4D1005B009F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582929" y="2886359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364A45C9-4358-4EAE-ADA1-454A75537B4C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2582929" y="3603901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E032B87-DC9C-4861-9BE6-0533FC62CDAE}"/>
              </a:ext>
            </a:extLst>
          </p:cNvPr>
          <p:cNvGrpSpPr/>
          <p:nvPr/>
        </p:nvGrpSpPr>
        <p:grpSpPr>
          <a:xfrm>
            <a:off x="4734008" y="2553125"/>
            <a:ext cx="3961661" cy="306467"/>
            <a:chOff x="4734008" y="2553125"/>
            <a:chExt cx="3961661" cy="306467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DAB6966-3E1B-485A-8FA2-C444D9DF3EC8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>
              <a:off x="4734008" y="2706359"/>
              <a:ext cx="268330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626354-1A9F-4109-B6BC-080D12EA31AB}"/>
                    </a:ext>
                  </a:extLst>
                </p:cNvPr>
                <p:cNvSpPr txBox="1"/>
                <p:nvPr/>
              </p:nvSpPr>
              <p:spPr>
                <a:xfrm>
                  <a:off x="5002338" y="2553125"/>
                  <a:ext cx="3693331" cy="3064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vert="horz" wrap="square" rtlCol="0" anchor="ctr">
                  <a:spAutoFit/>
                </a:bodyPr>
                <a:lstStyle>
                  <a:defPPr>
                    <a:defRPr lang="zh-TW"/>
                  </a:defPPr>
                  <a:lvl1pPr algn="ctr"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台灣金萱體" panose="02020500000000000000" pitchFamily="18" charset="-120"/>
                      <a:ea typeface="台灣金萱體" panose="02020500000000000000" pitchFamily="18" charset="-120"/>
                      <a:cs typeface="台灣金萱體" panose="02020500000000000000" pitchFamily="18" charset="-120"/>
                    </a:defRPr>
                  </a:lvl1pPr>
                </a:lstStyle>
                <a:p>
                  <a:pPr algn="l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中心點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nor/>
                        </m:rPr>
                        <a:rPr lang="zh-TW" altLang="en-US" sz="1200" dirty="0"/>
                        <m:t>𝑘𝑖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距離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）、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平均距離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a14:m>
                  <a:r>
                    <a:rPr lang="zh-TW" altLang="en-US" sz="1200" dirty="0"/>
                    <a:t>）</a:t>
                  </a:r>
                  <a:endParaRPr lang="en-US" altLang="zh-TW" sz="12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626354-1A9F-4109-B6BC-080D12EA3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338" y="2553125"/>
                  <a:ext cx="3693331" cy="306467"/>
                </a:xfrm>
                <a:prstGeom prst="round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8C2EF7B-79C9-49F1-A188-3D4D82A05B6C}"/>
              </a:ext>
            </a:extLst>
          </p:cNvPr>
          <p:cNvGrpSpPr/>
          <p:nvPr/>
        </p:nvGrpSpPr>
        <p:grpSpPr>
          <a:xfrm>
            <a:off x="3834008" y="1829568"/>
            <a:ext cx="4861660" cy="306467"/>
            <a:chOff x="3834008" y="1829568"/>
            <a:chExt cx="4861660" cy="306467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CEECFA0-E03E-463B-A5E6-B6388EA2711C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 flipV="1">
              <a:off x="3834008" y="1982802"/>
              <a:ext cx="1168329" cy="355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F0D334D-80DD-4319-AA1D-2D4FCB5D1169}"/>
                </a:ext>
              </a:extLst>
            </p:cNvPr>
            <p:cNvSpPr txBox="1"/>
            <p:nvPr/>
          </p:nvSpPr>
          <p:spPr>
            <a:xfrm>
              <a:off x="5002337" y="1829568"/>
              <a:ext cx="3693331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球體半徑（𝑟𝑖）</a:t>
              </a:r>
              <a:endParaRPr lang="en-US" altLang="zh-TW" sz="12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B22FE9D-00D9-42B2-BAC7-057EA1B1796F}"/>
              </a:ext>
            </a:extLst>
          </p:cNvPr>
          <p:cNvGrpSpPr/>
          <p:nvPr/>
        </p:nvGrpSpPr>
        <p:grpSpPr>
          <a:xfrm>
            <a:off x="4644008" y="3270667"/>
            <a:ext cx="4051962" cy="306467"/>
            <a:chOff x="4644008" y="3270667"/>
            <a:chExt cx="4051962" cy="306467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EF0173F-7EEF-4911-867F-C4C62D0CA894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4644008" y="3423901"/>
              <a:ext cx="358631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2BCD83F-5DD3-4285-8660-286CC1C6C16F}"/>
                </a:ext>
              </a:extLst>
            </p:cNvPr>
            <p:cNvSpPr txBox="1"/>
            <p:nvPr/>
          </p:nvSpPr>
          <p:spPr>
            <a:xfrm>
              <a:off x="5002639" y="3270667"/>
              <a:ext cx="3693331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𝑟𝑎𝑛𝑑</a:t>
              </a:r>
              <a:r>
                <a:rPr lang="en-US" altLang="zh-TW" sz="1200" dirty="0"/>
                <a:t>(0, </a:t>
              </a:r>
              <a:r>
                <a:rPr lang="zh-TW" altLang="en-US" sz="1200" dirty="0"/>
                <a:t>𝑀</a:t>
              </a:r>
              <a:r>
                <a:rPr lang="en-US" altLang="zh-TW" sz="1200" dirty="0"/>
                <a:t>) ∗ (</a:t>
              </a:r>
              <a:r>
                <a:rPr lang="zh-TW" altLang="en-US" sz="1200" dirty="0"/>
                <a:t>𝑘𝑖 − 𝑥𝑖</a:t>
              </a:r>
              <a:r>
                <a:rPr lang="en-US" altLang="zh-TW" sz="1200" dirty="0"/>
                <a:t>)</a:t>
              </a:r>
              <a:r>
                <a:rPr lang="zh-TW" altLang="en-US" sz="1200" dirty="0"/>
                <a:t> 與 𝑟𝑖 比較</a:t>
              </a:r>
              <a:endParaRPr lang="en-US" altLang="zh-TW" sz="12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D4A4044-1C5B-4E6F-A060-43BA7D48B029}"/>
              </a:ext>
            </a:extLst>
          </p:cNvPr>
          <p:cNvGrpSpPr/>
          <p:nvPr/>
        </p:nvGrpSpPr>
        <p:grpSpPr>
          <a:xfrm>
            <a:off x="5365855" y="3508648"/>
            <a:ext cx="818224" cy="711698"/>
            <a:chOff x="5815074" y="3508648"/>
            <a:chExt cx="818224" cy="711698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73345CB1-F04B-4AFD-A523-516AC92AC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24186" y="3508648"/>
              <a:ext cx="0" cy="18002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DDD51FB-2CBE-440E-A530-E23EEA14362D}"/>
                    </a:ext>
                  </a:extLst>
                </p:cNvPr>
                <p:cNvSpPr txBox="1"/>
                <p:nvPr/>
              </p:nvSpPr>
              <p:spPr>
                <a:xfrm>
                  <a:off x="5815074" y="3632951"/>
                  <a:ext cx="818224" cy="58739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vert="horz" wrap="square" rtlCol="0" anchor="ctr">
                  <a:spAutoFit/>
                </a:bodyPr>
                <a:lstStyle>
                  <a:defPPr>
                    <a:defRPr lang="zh-TW"/>
                  </a:defPPr>
                  <a:lvl1pPr algn="ctr"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台灣金萱體" panose="02020500000000000000" pitchFamily="18" charset="-120"/>
                      <a:ea typeface="台灣金萱體" panose="02020500000000000000" pitchFamily="18" charset="-120"/>
                      <a:cs typeface="台灣金萱體" panose="02020500000000000000" pitchFamily="18" charset="-120"/>
                    </a:defRPr>
                  </a:lvl1pPr>
                </a:lstStyle>
                <a:p>
                  <a:pPr algn="l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altLang="zh-TW" sz="12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DDD51FB-2CBE-440E-A530-E23EEA143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074" y="3632951"/>
                  <a:ext cx="818224" cy="58739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31702"/>
              </p:ext>
            </p:extLst>
          </p:nvPr>
        </p:nvGraphicFramePr>
        <p:xfrm>
          <a:off x="907265" y="2284512"/>
          <a:ext cx="7329469" cy="111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6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919694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221578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2126166615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371654355"/>
                    </a:ext>
                  </a:extLst>
                </a:gridCol>
                <a:gridCol w="704733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少數類別樣本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多數類別樣本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Blood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748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570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3.20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0F561DB-44E3-4AAE-8804-04A915101323}"/>
              </a:ext>
            </a:extLst>
          </p:cNvPr>
          <p:cNvSpPr txBox="1"/>
          <p:nvPr/>
        </p:nvSpPr>
        <p:spPr>
          <a:xfrm>
            <a:off x="6567481" y="3402810"/>
            <a:ext cx="166925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資料來源：</a:t>
            </a:r>
            <a:r>
              <a:rPr lang="en-US" altLang="zh-TW" sz="1200" dirty="0">
                <a:latin typeface="Sitka Heading Semibold" pitchFamily="2" charset="0"/>
              </a:rPr>
              <a:t>UCI</a:t>
            </a: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43678</TotalTime>
  <Words>584</Words>
  <Application>Microsoft Office PowerPoint</Application>
  <PresentationFormat>自訂</PresentationFormat>
  <Paragraphs>190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Sitka Heading Semibold</vt:lpstr>
      <vt:lpstr>Wingdings</vt:lpstr>
      <vt:lpstr>台灣金萱體</vt:lpstr>
      <vt:lpstr>Sitka Heading</vt:lpstr>
      <vt:lpstr>Arial</vt:lpstr>
      <vt:lpstr>Calibri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859</cp:revision>
  <dcterms:created xsi:type="dcterms:W3CDTF">2017-06-09T15:26:17Z</dcterms:created>
  <dcterms:modified xsi:type="dcterms:W3CDTF">2023-07-24T09:53:52Z</dcterms:modified>
</cp:coreProperties>
</file>