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25"/>
  </p:notesMasterIdLst>
  <p:sldIdLst>
    <p:sldId id="256" r:id="rId2"/>
    <p:sldId id="261" r:id="rId3"/>
    <p:sldId id="279" r:id="rId4"/>
    <p:sldId id="296" r:id="rId5"/>
    <p:sldId id="327" r:id="rId6"/>
    <p:sldId id="291" r:id="rId7"/>
    <p:sldId id="328" r:id="rId8"/>
    <p:sldId id="319" r:id="rId9"/>
    <p:sldId id="330" r:id="rId10"/>
    <p:sldId id="331" r:id="rId11"/>
    <p:sldId id="318" r:id="rId12"/>
    <p:sldId id="338" r:id="rId13"/>
    <p:sldId id="339" r:id="rId14"/>
    <p:sldId id="271" r:id="rId15"/>
    <p:sldId id="320" r:id="rId16"/>
    <p:sldId id="332" r:id="rId17"/>
    <p:sldId id="324" r:id="rId18"/>
    <p:sldId id="334" r:id="rId19"/>
    <p:sldId id="335" r:id="rId20"/>
    <p:sldId id="336" r:id="rId21"/>
    <p:sldId id="299" r:id="rId22"/>
    <p:sldId id="300" r:id="rId23"/>
    <p:sldId id="282" r:id="rId24"/>
  </p:sldIdLst>
  <p:sldSz cx="9144000" cy="5145088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Sitka Heading Semibold" pitchFamily="2" charset="0"/>
      <p:bold r:id="rId30"/>
      <p:boldItalic r:id="rId31"/>
    </p:embeddedFont>
    <p:embeddedFont>
      <p:font typeface="Sitka Subheading Semibold" pitchFamily="2" charset="0"/>
      <p:bold r:id="rId32"/>
      <p:boldItalic r:id="rId33"/>
    </p:embeddedFont>
    <p:embeddedFont>
      <p:font typeface="台灣金萱體" panose="02020500000000000000" pitchFamily="18" charset="-120"/>
      <p:regular r:id="rId34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279"/>
          </p14:sldIdLst>
        </p14:section>
        <p14:section name="文獻探討" id="{AFD34280-BC63-4D29-B66E-5A216B0AB766}">
          <p14:sldIdLst>
            <p14:sldId id="296"/>
            <p14:sldId id="327"/>
            <p14:sldId id="291"/>
            <p14:sldId id="328"/>
            <p14:sldId id="319"/>
            <p14:sldId id="330"/>
            <p14:sldId id="331"/>
            <p14:sldId id="318"/>
            <p14:sldId id="338"/>
            <p14:sldId id="339"/>
          </p14:sldIdLst>
        </p14:section>
        <p14:section name="研究方法" id="{37CC4188-1E23-434C-B6E1-B0C181BCF747}">
          <p14:sldIdLst>
            <p14:sldId id="271"/>
            <p14:sldId id="320"/>
            <p14:sldId id="332"/>
            <p14:sldId id="324"/>
            <p14:sldId id="334"/>
            <p14:sldId id="335"/>
            <p14:sldId id="336"/>
          </p14:sldIdLst>
        </p14:section>
        <p14:section name="結論" id="{03F6012E-C4FD-44F8-A30B-DF371020F14E}">
          <p14:sldIdLst>
            <p14:sldId id="299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1A9A9"/>
    <a:srgbClr val="595959"/>
    <a:srgbClr val="FFFFFF"/>
    <a:srgbClr val="FAEEDE"/>
    <a:srgbClr val="EDEDEF"/>
    <a:srgbClr val="E96161"/>
    <a:srgbClr val="F88C56"/>
    <a:srgbClr val="DD9393"/>
    <a:srgbClr val="8FC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217" autoAdjust="0"/>
  </p:normalViewPr>
  <p:slideViewPr>
    <p:cSldViewPr>
      <p:cViewPr varScale="1">
        <p:scale>
          <a:sx n="139" d="100"/>
          <a:sy n="139" d="100"/>
        </p:scale>
        <p:origin x="1042" y="96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8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99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9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1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81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4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9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434536"/>
            <a:ext cx="890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運用意見探勘技術於類別不平衡資料集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6E31E7-04DC-44FE-9958-6DB823526577}"/>
              </a:ext>
            </a:extLst>
          </p:cNvPr>
          <p:cNvSpPr/>
          <p:nvPr/>
        </p:nvSpPr>
        <p:spPr>
          <a:xfrm>
            <a:off x="2780924" y="2239875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私立中原大學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資訊管理學系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924438" y="2756137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研究生：黃柔螢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2F5B3B2-5AEC-445E-8469-D3DFD1006F85}"/>
              </a:ext>
            </a:extLst>
          </p:cNvPr>
          <p:cNvSpPr txBox="1"/>
          <p:nvPr/>
        </p:nvSpPr>
        <p:spPr>
          <a:xfrm>
            <a:off x="3625478" y="3037275"/>
            <a:ext cx="189282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洪智力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02955" y="3601306"/>
            <a:ext cx="1593065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110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06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支援向量機（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upport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V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ector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achine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F74EF8-3C03-449D-9C88-359784422192}"/>
              </a:ext>
            </a:extLst>
          </p:cNvPr>
          <p:cNvGrpSpPr/>
          <p:nvPr/>
        </p:nvGrpSpPr>
        <p:grpSpPr>
          <a:xfrm>
            <a:off x="1151620" y="1888468"/>
            <a:ext cx="3276364" cy="2303714"/>
            <a:chOff x="2339752" y="1564432"/>
            <a:chExt cx="4567925" cy="32118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ECD2E49-8B18-41AC-BB80-17AAC1673C6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4765404"/>
              <a:ext cx="456792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B68BCC9F-A770-4E8B-AA44-5872CF992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462" y="1564432"/>
              <a:ext cx="0" cy="321185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9F36E60D-4B17-4777-9C7D-AFF5902991DC}"/>
                </a:ext>
              </a:extLst>
            </p:cNvPr>
            <p:cNvSpPr/>
            <p:nvPr/>
          </p:nvSpPr>
          <p:spPr>
            <a:xfrm>
              <a:off x="2925268" y="4230909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3CF47605-09D7-436B-8C24-30CC674CBE5B}"/>
                </a:ext>
              </a:extLst>
            </p:cNvPr>
            <p:cNvSpPr/>
            <p:nvPr/>
          </p:nvSpPr>
          <p:spPr>
            <a:xfrm>
              <a:off x="2660168" y="2434142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B9BF6AE5-EA61-451D-9FA0-ADE61D7B971E}"/>
                </a:ext>
              </a:extLst>
            </p:cNvPr>
            <p:cNvSpPr/>
            <p:nvPr/>
          </p:nvSpPr>
          <p:spPr>
            <a:xfrm>
              <a:off x="3034955" y="3416416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5D02C9B3-4F3B-423A-B34E-DCBD69B83A32}"/>
                </a:ext>
              </a:extLst>
            </p:cNvPr>
            <p:cNvSpPr/>
            <p:nvPr/>
          </p:nvSpPr>
          <p:spPr>
            <a:xfrm>
              <a:off x="3970715" y="4318247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410E8DE-906F-40BA-B2EA-B8378528247A}"/>
                </a:ext>
              </a:extLst>
            </p:cNvPr>
            <p:cNvSpPr/>
            <p:nvPr/>
          </p:nvSpPr>
          <p:spPr>
            <a:xfrm>
              <a:off x="5649766" y="329491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51D0F7C-FA23-446C-BAAF-72177A924B33}"/>
                </a:ext>
              </a:extLst>
            </p:cNvPr>
            <p:cNvSpPr/>
            <p:nvPr/>
          </p:nvSpPr>
          <p:spPr>
            <a:xfrm>
              <a:off x="5280489" y="2646170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4C0EDAF-0DAD-4C67-B7C8-3C48E7A174E2}"/>
                </a:ext>
              </a:extLst>
            </p:cNvPr>
            <p:cNvSpPr/>
            <p:nvPr/>
          </p:nvSpPr>
          <p:spPr>
            <a:xfrm>
              <a:off x="4449280" y="3407185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6A5779E-7C76-4053-87B7-9346A97882F1}"/>
                </a:ext>
              </a:extLst>
            </p:cNvPr>
            <p:cNvSpPr/>
            <p:nvPr/>
          </p:nvSpPr>
          <p:spPr>
            <a:xfrm>
              <a:off x="3595976" y="2791546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A9A1879-E13C-4116-AC2E-77DC32D82A2F}"/>
                </a:ext>
              </a:extLst>
            </p:cNvPr>
            <p:cNvSpPr/>
            <p:nvPr/>
          </p:nvSpPr>
          <p:spPr>
            <a:xfrm>
              <a:off x="4173811" y="257254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5DCD278E-E4E9-43B3-96CC-8C3EBD9EBD04}"/>
                </a:ext>
              </a:extLst>
            </p:cNvPr>
            <p:cNvSpPr/>
            <p:nvPr/>
          </p:nvSpPr>
          <p:spPr>
            <a:xfrm>
              <a:off x="4449280" y="3922159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43F388D-1FA0-4A2F-BE23-61EDEFD920AD}"/>
                </a:ext>
              </a:extLst>
            </p:cNvPr>
            <p:cNvSpPr/>
            <p:nvPr/>
          </p:nvSpPr>
          <p:spPr>
            <a:xfrm>
              <a:off x="5162238" y="411666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39F6E4A-24A3-46B6-B361-4802A659EFE7}"/>
                </a:ext>
              </a:extLst>
            </p:cNvPr>
            <p:cNvSpPr/>
            <p:nvPr/>
          </p:nvSpPr>
          <p:spPr>
            <a:xfrm>
              <a:off x="6264187" y="338160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4921E894-A5FD-498C-B373-0D5735708D15}"/>
                </a:ext>
              </a:extLst>
            </p:cNvPr>
            <p:cNvSpPr/>
            <p:nvPr/>
          </p:nvSpPr>
          <p:spPr>
            <a:xfrm>
              <a:off x="5960837" y="2400691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DDBC68B8-C565-4388-9F19-970D28E60015}"/>
                </a:ext>
              </a:extLst>
            </p:cNvPr>
            <p:cNvSpPr/>
            <p:nvPr/>
          </p:nvSpPr>
          <p:spPr>
            <a:xfrm>
              <a:off x="5112060" y="1910925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EF73D2EA-7090-4A06-8110-E0453BBE2835}"/>
                </a:ext>
              </a:extLst>
            </p:cNvPr>
            <p:cNvSpPr/>
            <p:nvPr/>
          </p:nvSpPr>
          <p:spPr>
            <a:xfrm>
              <a:off x="3780614" y="193247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BC66D8C-CF59-42B3-9279-F9127D23FA52}"/>
                </a:ext>
              </a:extLst>
            </p:cNvPr>
            <p:cNvSpPr/>
            <p:nvPr/>
          </p:nvSpPr>
          <p:spPr>
            <a:xfrm>
              <a:off x="3255269" y="2331805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55DA38B-B4AB-4553-9E16-7F9DA47284CE}"/>
                </a:ext>
              </a:extLst>
            </p:cNvPr>
            <p:cNvSpPr/>
            <p:nvPr/>
          </p:nvSpPr>
          <p:spPr>
            <a:xfrm>
              <a:off x="4815075" y="2957126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FC3C8CE-0FC3-4EC4-B0C1-8108B3E5761B}"/>
                </a:ext>
              </a:extLst>
            </p:cNvPr>
            <p:cNvSpPr/>
            <p:nvPr/>
          </p:nvSpPr>
          <p:spPr>
            <a:xfrm>
              <a:off x="5205311" y="3597600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C4A5BEE-E1C0-48E7-8E1D-CDCE97D87599}"/>
                </a:ext>
              </a:extLst>
            </p:cNvPr>
            <p:cNvSpPr/>
            <p:nvPr/>
          </p:nvSpPr>
          <p:spPr>
            <a:xfrm>
              <a:off x="3719296" y="353269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9CF86D4E-0DAB-4CF1-8A44-E4FC9E00A91A}"/>
                </a:ext>
              </a:extLst>
            </p:cNvPr>
            <p:cNvSpPr/>
            <p:nvPr/>
          </p:nvSpPr>
          <p:spPr>
            <a:xfrm>
              <a:off x="5671225" y="4205347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20A90D6E-8CA3-4B10-BD42-61AA643AF88B}"/>
              </a:ext>
            </a:extLst>
          </p:cNvPr>
          <p:cNvSpPr/>
          <p:nvPr/>
        </p:nvSpPr>
        <p:spPr>
          <a:xfrm>
            <a:off x="1870118" y="2354305"/>
            <a:ext cx="1971830" cy="1240597"/>
          </a:xfrm>
          <a:custGeom>
            <a:avLst/>
            <a:gdLst>
              <a:gd name="connsiteX0" fmla="*/ 1548298 w 2749137"/>
              <a:gd name="connsiteY0" fmla="*/ 49576 h 1729648"/>
              <a:gd name="connsiteX1" fmla="*/ 1548298 w 2749137"/>
              <a:gd name="connsiteY1" fmla="*/ 49576 h 1729648"/>
              <a:gd name="connsiteX2" fmla="*/ 1592366 w 2749137"/>
              <a:gd name="connsiteY2" fmla="*/ 71609 h 1729648"/>
              <a:gd name="connsiteX3" fmla="*/ 1608891 w 2749137"/>
              <a:gd name="connsiteY3" fmla="*/ 77118 h 1729648"/>
              <a:gd name="connsiteX4" fmla="*/ 1641942 w 2749137"/>
              <a:gd name="connsiteY4" fmla="*/ 93643 h 1729648"/>
              <a:gd name="connsiteX5" fmla="*/ 1658467 w 2749137"/>
              <a:gd name="connsiteY5" fmla="*/ 104660 h 1729648"/>
              <a:gd name="connsiteX6" fmla="*/ 1691518 w 2749137"/>
              <a:gd name="connsiteY6" fmla="*/ 115677 h 1729648"/>
              <a:gd name="connsiteX7" fmla="*/ 1724568 w 2749137"/>
              <a:gd name="connsiteY7" fmla="*/ 137711 h 1729648"/>
              <a:gd name="connsiteX8" fmla="*/ 1757619 w 2749137"/>
              <a:gd name="connsiteY8" fmla="*/ 148727 h 1729648"/>
              <a:gd name="connsiteX9" fmla="*/ 1790670 w 2749137"/>
              <a:gd name="connsiteY9" fmla="*/ 165253 h 1729648"/>
              <a:gd name="connsiteX10" fmla="*/ 1807195 w 2749137"/>
              <a:gd name="connsiteY10" fmla="*/ 176270 h 1729648"/>
              <a:gd name="connsiteX11" fmla="*/ 1840245 w 2749137"/>
              <a:gd name="connsiteY11" fmla="*/ 187286 h 1729648"/>
              <a:gd name="connsiteX12" fmla="*/ 1906347 w 2749137"/>
              <a:gd name="connsiteY12" fmla="*/ 209320 h 1729648"/>
              <a:gd name="connsiteX13" fmla="*/ 1955923 w 2749137"/>
              <a:gd name="connsiteY13" fmla="*/ 225845 h 1729648"/>
              <a:gd name="connsiteX14" fmla="*/ 1972448 w 2749137"/>
              <a:gd name="connsiteY14" fmla="*/ 231354 h 1729648"/>
              <a:gd name="connsiteX15" fmla="*/ 1988973 w 2749137"/>
              <a:gd name="connsiteY15" fmla="*/ 236862 h 1729648"/>
              <a:gd name="connsiteX16" fmla="*/ 2038549 w 2749137"/>
              <a:gd name="connsiteY16" fmla="*/ 258896 h 1729648"/>
              <a:gd name="connsiteX17" fmla="*/ 2055074 w 2749137"/>
              <a:gd name="connsiteY17" fmla="*/ 264404 h 1729648"/>
              <a:gd name="connsiteX18" fmla="*/ 2071600 w 2749137"/>
              <a:gd name="connsiteY18" fmla="*/ 275421 h 1729648"/>
              <a:gd name="connsiteX19" fmla="*/ 2104650 w 2749137"/>
              <a:gd name="connsiteY19" fmla="*/ 286438 h 1729648"/>
              <a:gd name="connsiteX20" fmla="*/ 2121176 w 2749137"/>
              <a:gd name="connsiteY20" fmla="*/ 297455 h 1729648"/>
              <a:gd name="connsiteX21" fmla="*/ 2154226 w 2749137"/>
              <a:gd name="connsiteY21" fmla="*/ 308472 h 1729648"/>
              <a:gd name="connsiteX22" fmla="*/ 2170751 w 2749137"/>
              <a:gd name="connsiteY22" fmla="*/ 319489 h 1729648"/>
              <a:gd name="connsiteX23" fmla="*/ 2203802 w 2749137"/>
              <a:gd name="connsiteY23" fmla="*/ 330506 h 1729648"/>
              <a:gd name="connsiteX24" fmla="*/ 2236853 w 2749137"/>
              <a:gd name="connsiteY24" fmla="*/ 347031 h 1729648"/>
              <a:gd name="connsiteX25" fmla="*/ 2286429 w 2749137"/>
              <a:gd name="connsiteY25" fmla="*/ 380082 h 1729648"/>
              <a:gd name="connsiteX26" fmla="*/ 2302954 w 2749137"/>
              <a:gd name="connsiteY26" fmla="*/ 391098 h 1729648"/>
              <a:gd name="connsiteX27" fmla="*/ 2330496 w 2749137"/>
              <a:gd name="connsiteY27" fmla="*/ 413132 h 1729648"/>
              <a:gd name="connsiteX28" fmla="*/ 2380072 w 2749137"/>
              <a:gd name="connsiteY28" fmla="*/ 440674 h 1729648"/>
              <a:gd name="connsiteX29" fmla="*/ 2413123 w 2749137"/>
              <a:gd name="connsiteY29" fmla="*/ 462708 h 1729648"/>
              <a:gd name="connsiteX30" fmla="*/ 2429648 w 2749137"/>
              <a:gd name="connsiteY30" fmla="*/ 468217 h 1729648"/>
              <a:gd name="connsiteX31" fmla="*/ 2462698 w 2749137"/>
              <a:gd name="connsiteY31" fmla="*/ 490250 h 1729648"/>
              <a:gd name="connsiteX32" fmla="*/ 2490241 w 2749137"/>
              <a:gd name="connsiteY32" fmla="*/ 517792 h 1729648"/>
              <a:gd name="connsiteX33" fmla="*/ 2501257 w 2749137"/>
              <a:gd name="connsiteY33" fmla="*/ 534318 h 1729648"/>
              <a:gd name="connsiteX34" fmla="*/ 2534308 w 2749137"/>
              <a:gd name="connsiteY34" fmla="*/ 556351 h 1729648"/>
              <a:gd name="connsiteX35" fmla="*/ 2578376 w 2749137"/>
              <a:gd name="connsiteY35" fmla="*/ 622453 h 1729648"/>
              <a:gd name="connsiteX36" fmla="*/ 2589392 w 2749137"/>
              <a:gd name="connsiteY36" fmla="*/ 638978 h 1729648"/>
              <a:gd name="connsiteX37" fmla="*/ 2605918 w 2749137"/>
              <a:gd name="connsiteY37" fmla="*/ 672029 h 1729648"/>
              <a:gd name="connsiteX38" fmla="*/ 2611426 w 2749137"/>
              <a:gd name="connsiteY38" fmla="*/ 688554 h 1729648"/>
              <a:gd name="connsiteX39" fmla="*/ 2622443 w 2749137"/>
              <a:gd name="connsiteY39" fmla="*/ 705079 h 1729648"/>
              <a:gd name="connsiteX40" fmla="*/ 2644477 w 2749137"/>
              <a:gd name="connsiteY40" fmla="*/ 754655 h 1729648"/>
              <a:gd name="connsiteX41" fmla="*/ 2672019 w 2749137"/>
              <a:gd name="connsiteY41" fmla="*/ 804231 h 1729648"/>
              <a:gd name="connsiteX42" fmla="*/ 2683036 w 2749137"/>
              <a:gd name="connsiteY42" fmla="*/ 820756 h 1729648"/>
              <a:gd name="connsiteX43" fmla="*/ 2699561 w 2749137"/>
              <a:gd name="connsiteY43" fmla="*/ 853807 h 1729648"/>
              <a:gd name="connsiteX44" fmla="*/ 2710578 w 2749137"/>
              <a:gd name="connsiteY44" fmla="*/ 886857 h 1729648"/>
              <a:gd name="connsiteX45" fmla="*/ 2727103 w 2749137"/>
              <a:gd name="connsiteY45" fmla="*/ 936433 h 1729648"/>
              <a:gd name="connsiteX46" fmla="*/ 2738120 w 2749137"/>
              <a:gd name="connsiteY46" fmla="*/ 969484 h 1729648"/>
              <a:gd name="connsiteX47" fmla="*/ 2743629 w 2749137"/>
              <a:gd name="connsiteY47" fmla="*/ 986009 h 1729648"/>
              <a:gd name="connsiteX48" fmla="*/ 2749137 w 2749137"/>
              <a:gd name="connsiteY48" fmla="*/ 1019060 h 1729648"/>
              <a:gd name="connsiteX49" fmla="*/ 2743629 w 2749137"/>
              <a:gd name="connsiteY49" fmla="*/ 1140245 h 1729648"/>
              <a:gd name="connsiteX50" fmla="*/ 2738120 w 2749137"/>
              <a:gd name="connsiteY50" fmla="*/ 1173296 h 1729648"/>
              <a:gd name="connsiteX51" fmla="*/ 2716086 w 2749137"/>
              <a:gd name="connsiteY51" fmla="*/ 1250414 h 1729648"/>
              <a:gd name="connsiteX52" fmla="*/ 2699561 w 2749137"/>
              <a:gd name="connsiteY52" fmla="*/ 1299990 h 1729648"/>
              <a:gd name="connsiteX53" fmla="*/ 2694053 w 2749137"/>
              <a:gd name="connsiteY53" fmla="*/ 1316515 h 1729648"/>
              <a:gd name="connsiteX54" fmla="*/ 2677527 w 2749137"/>
              <a:gd name="connsiteY54" fmla="*/ 1349566 h 1729648"/>
              <a:gd name="connsiteX55" fmla="*/ 2666511 w 2749137"/>
              <a:gd name="connsiteY55" fmla="*/ 1366091 h 1729648"/>
              <a:gd name="connsiteX56" fmla="*/ 2655494 w 2749137"/>
              <a:gd name="connsiteY56" fmla="*/ 1399142 h 1729648"/>
              <a:gd name="connsiteX57" fmla="*/ 2633460 w 2749137"/>
              <a:gd name="connsiteY57" fmla="*/ 1432192 h 1729648"/>
              <a:gd name="connsiteX58" fmla="*/ 2600409 w 2749137"/>
              <a:gd name="connsiteY58" fmla="*/ 1498294 h 1729648"/>
              <a:gd name="connsiteX59" fmla="*/ 2589392 w 2749137"/>
              <a:gd name="connsiteY59" fmla="*/ 1514819 h 1729648"/>
              <a:gd name="connsiteX60" fmla="*/ 2523291 w 2749137"/>
              <a:gd name="connsiteY60" fmla="*/ 1558886 h 1729648"/>
              <a:gd name="connsiteX61" fmla="*/ 2506766 w 2749137"/>
              <a:gd name="connsiteY61" fmla="*/ 1569903 h 1729648"/>
              <a:gd name="connsiteX62" fmla="*/ 2490241 w 2749137"/>
              <a:gd name="connsiteY62" fmla="*/ 1580920 h 1729648"/>
              <a:gd name="connsiteX63" fmla="*/ 2457190 w 2749137"/>
              <a:gd name="connsiteY63" fmla="*/ 1597445 h 1729648"/>
              <a:gd name="connsiteX64" fmla="*/ 2424139 w 2749137"/>
              <a:gd name="connsiteY64" fmla="*/ 1608462 h 1729648"/>
              <a:gd name="connsiteX65" fmla="*/ 2385580 w 2749137"/>
              <a:gd name="connsiteY65" fmla="*/ 1630496 h 1729648"/>
              <a:gd name="connsiteX66" fmla="*/ 2352530 w 2749137"/>
              <a:gd name="connsiteY66" fmla="*/ 1641513 h 1729648"/>
              <a:gd name="connsiteX67" fmla="*/ 2336004 w 2749137"/>
              <a:gd name="connsiteY67" fmla="*/ 1647021 h 1729648"/>
              <a:gd name="connsiteX68" fmla="*/ 2319479 w 2749137"/>
              <a:gd name="connsiteY68" fmla="*/ 1658038 h 1729648"/>
              <a:gd name="connsiteX69" fmla="*/ 2286429 w 2749137"/>
              <a:gd name="connsiteY69" fmla="*/ 1669055 h 1729648"/>
              <a:gd name="connsiteX70" fmla="*/ 2236853 w 2749137"/>
              <a:gd name="connsiteY70" fmla="*/ 1685580 h 1729648"/>
              <a:gd name="connsiteX71" fmla="*/ 2154226 w 2749137"/>
              <a:gd name="connsiteY71" fmla="*/ 1713123 h 1729648"/>
              <a:gd name="connsiteX72" fmla="*/ 2137701 w 2749137"/>
              <a:gd name="connsiteY72" fmla="*/ 1718631 h 1729648"/>
              <a:gd name="connsiteX73" fmla="*/ 2121176 w 2749137"/>
              <a:gd name="connsiteY73" fmla="*/ 1724139 h 1729648"/>
              <a:gd name="connsiteX74" fmla="*/ 2088125 w 2749137"/>
              <a:gd name="connsiteY74" fmla="*/ 1729648 h 1729648"/>
              <a:gd name="connsiteX75" fmla="*/ 1906347 w 2749137"/>
              <a:gd name="connsiteY75" fmla="*/ 1724139 h 1729648"/>
              <a:gd name="connsiteX76" fmla="*/ 1889821 w 2749137"/>
              <a:gd name="connsiteY76" fmla="*/ 1718631 h 1729648"/>
              <a:gd name="connsiteX77" fmla="*/ 1862279 w 2749137"/>
              <a:gd name="connsiteY77" fmla="*/ 1713123 h 1729648"/>
              <a:gd name="connsiteX78" fmla="*/ 1845754 w 2749137"/>
              <a:gd name="connsiteY78" fmla="*/ 1707614 h 1729648"/>
              <a:gd name="connsiteX79" fmla="*/ 1796178 w 2749137"/>
              <a:gd name="connsiteY79" fmla="*/ 1696597 h 1729648"/>
              <a:gd name="connsiteX80" fmla="*/ 1779653 w 2749137"/>
              <a:gd name="connsiteY80" fmla="*/ 1691089 h 1729648"/>
              <a:gd name="connsiteX81" fmla="*/ 1757619 w 2749137"/>
              <a:gd name="connsiteY81" fmla="*/ 1685580 h 1729648"/>
              <a:gd name="connsiteX82" fmla="*/ 1724568 w 2749137"/>
              <a:gd name="connsiteY82" fmla="*/ 1674564 h 1729648"/>
              <a:gd name="connsiteX83" fmla="*/ 1674992 w 2749137"/>
              <a:gd name="connsiteY83" fmla="*/ 1652530 h 1729648"/>
              <a:gd name="connsiteX84" fmla="*/ 1658467 w 2749137"/>
              <a:gd name="connsiteY84" fmla="*/ 1647021 h 1729648"/>
              <a:gd name="connsiteX85" fmla="*/ 1641942 w 2749137"/>
              <a:gd name="connsiteY85" fmla="*/ 1636004 h 1729648"/>
              <a:gd name="connsiteX86" fmla="*/ 1608891 w 2749137"/>
              <a:gd name="connsiteY86" fmla="*/ 1624988 h 1729648"/>
              <a:gd name="connsiteX87" fmla="*/ 1559315 w 2749137"/>
              <a:gd name="connsiteY87" fmla="*/ 1602954 h 1729648"/>
              <a:gd name="connsiteX88" fmla="*/ 1542790 w 2749137"/>
              <a:gd name="connsiteY88" fmla="*/ 1597445 h 1729648"/>
              <a:gd name="connsiteX89" fmla="*/ 1526265 w 2749137"/>
              <a:gd name="connsiteY89" fmla="*/ 1586429 h 1729648"/>
              <a:gd name="connsiteX90" fmla="*/ 1493214 w 2749137"/>
              <a:gd name="connsiteY90" fmla="*/ 1575412 h 1729648"/>
              <a:gd name="connsiteX91" fmla="*/ 1476689 w 2749137"/>
              <a:gd name="connsiteY91" fmla="*/ 1569903 h 1729648"/>
              <a:gd name="connsiteX92" fmla="*/ 1443638 w 2749137"/>
              <a:gd name="connsiteY92" fmla="*/ 1564395 h 1729648"/>
              <a:gd name="connsiteX93" fmla="*/ 1399571 w 2749137"/>
              <a:gd name="connsiteY93" fmla="*/ 1558886 h 1729648"/>
              <a:gd name="connsiteX94" fmla="*/ 1344486 w 2749137"/>
              <a:gd name="connsiteY94" fmla="*/ 1547870 h 1729648"/>
              <a:gd name="connsiteX95" fmla="*/ 1311436 w 2749137"/>
              <a:gd name="connsiteY95" fmla="*/ 1542361 h 1729648"/>
              <a:gd name="connsiteX96" fmla="*/ 1140674 w 2749137"/>
              <a:gd name="connsiteY96" fmla="*/ 1547870 h 1729648"/>
              <a:gd name="connsiteX97" fmla="*/ 1074573 w 2749137"/>
              <a:gd name="connsiteY97" fmla="*/ 1558886 h 1729648"/>
              <a:gd name="connsiteX98" fmla="*/ 1030506 w 2749137"/>
              <a:gd name="connsiteY98" fmla="*/ 1564395 h 1729648"/>
              <a:gd name="connsiteX99" fmla="*/ 975421 w 2749137"/>
              <a:gd name="connsiteY99" fmla="*/ 1575412 h 1729648"/>
              <a:gd name="connsiteX100" fmla="*/ 942371 w 2749137"/>
              <a:gd name="connsiteY100" fmla="*/ 1580920 h 1729648"/>
              <a:gd name="connsiteX101" fmla="*/ 898303 w 2749137"/>
              <a:gd name="connsiteY101" fmla="*/ 1591937 h 1729648"/>
              <a:gd name="connsiteX102" fmla="*/ 876270 w 2749137"/>
              <a:gd name="connsiteY102" fmla="*/ 1597445 h 1729648"/>
              <a:gd name="connsiteX103" fmla="*/ 826694 w 2749137"/>
              <a:gd name="connsiteY103" fmla="*/ 1613971 h 1729648"/>
              <a:gd name="connsiteX104" fmla="*/ 810168 w 2749137"/>
              <a:gd name="connsiteY104" fmla="*/ 1619479 h 1729648"/>
              <a:gd name="connsiteX105" fmla="*/ 766101 w 2749137"/>
              <a:gd name="connsiteY105" fmla="*/ 1630496 h 1729648"/>
              <a:gd name="connsiteX106" fmla="*/ 744067 w 2749137"/>
              <a:gd name="connsiteY106" fmla="*/ 1636004 h 1729648"/>
              <a:gd name="connsiteX107" fmla="*/ 705508 w 2749137"/>
              <a:gd name="connsiteY107" fmla="*/ 1647021 h 1729648"/>
              <a:gd name="connsiteX108" fmla="*/ 628390 w 2749137"/>
              <a:gd name="connsiteY108" fmla="*/ 1658038 h 1729648"/>
              <a:gd name="connsiteX109" fmla="*/ 589831 w 2749137"/>
              <a:gd name="connsiteY109" fmla="*/ 1663547 h 1729648"/>
              <a:gd name="connsiteX110" fmla="*/ 512713 w 2749137"/>
              <a:gd name="connsiteY110" fmla="*/ 1674564 h 1729648"/>
              <a:gd name="connsiteX111" fmla="*/ 319918 w 2749137"/>
              <a:gd name="connsiteY111" fmla="*/ 1669055 h 1729648"/>
              <a:gd name="connsiteX112" fmla="*/ 253817 w 2749137"/>
              <a:gd name="connsiteY112" fmla="*/ 1647021 h 1729648"/>
              <a:gd name="connsiteX113" fmla="*/ 226274 w 2749137"/>
              <a:gd name="connsiteY113" fmla="*/ 1636004 h 1729648"/>
              <a:gd name="connsiteX114" fmla="*/ 209749 w 2749137"/>
              <a:gd name="connsiteY114" fmla="*/ 1624988 h 1729648"/>
              <a:gd name="connsiteX115" fmla="*/ 187715 w 2749137"/>
              <a:gd name="connsiteY115" fmla="*/ 1613971 h 1729648"/>
              <a:gd name="connsiteX116" fmla="*/ 176698 w 2749137"/>
              <a:gd name="connsiteY116" fmla="*/ 1597445 h 1729648"/>
              <a:gd name="connsiteX117" fmla="*/ 149156 w 2749137"/>
              <a:gd name="connsiteY117" fmla="*/ 1569903 h 1729648"/>
              <a:gd name="connsiteX118" fmla="*/ 132631 w 2749137"/>
              <a:gd name="connsiteY118" fmla="*/ 1536853 h 1729648"/>
              <a:gd name="connsiteX119" fmla="*/ 121614 w 2749137"/>
              <a:gd name="connsiteY119" fmla="*/ 1503802 h 1729648"/>
              <a:gd name="connsiteX120" fmla="*/ 116106 w 2749137"/>
              <a:gd name="connsiteY120" fmla="*/ 1481768 h 1729648"/>
              <a:gd name="connsiteX121" fmla="*/ 105089 w 2749137"/>
              <a:gd name="connsiteY121" fmla="*/ 1410159 h 1729648"/>
              <a:gd name="connsiteX122" fmla="*/ 99580 w 2749137"/>
              <a:gd name="connsiteY122" fmla="*/ 1382617 h 1729648"/>
              <a:gd name="connsiteX123" fmla="*/ 88564 w 2749137"/>
              <a:gd name="connsiteY123" fmla="*/ 1316515 h 1729648"/>
              <a:gd name="connsiteX124" fmla="*/ 83055 w 2749137"/>
              <a:gd name="connsiteY124" fmla="*/ 1239397 h 1729648"/>
              <a:gd name="connsiteX125" fmla="*/ 72038 w 2749137"/>
              <a:gd name="connsiteY125" fmla="*/ 1129229 h 1729648"/>
              <a:gd name="connsiteX126" fmla="*/ 61021 w 2749137"/>
              <a:gd name="connsiteY126" fmla="*/ 1074144 h 1729648"/>
              <a:gd name="connsiteX127" fmla="*/ 50004 w 2749137"/>
              <a:gd name="connsiteY127" fmla="*/ 1019060 h 1729648"/>
              <a:gd name="connsiteX128" fmla="*/ 38988 w 2749137"/>
              <a:gd name="connsiteY128" fmla="*/ 986009 h 1729648"/>
              <a:gd name="connsiteX129" fmla="*/ 33479 w 2749137"/>
              <a:gd name="connsiteY129" fmla="*/ 969484 h 1729648"/>
              <a:gd name="connsiteX130" fmla="*/ 22462 w 2749137"/>
              <a:gd name="connsiteY130" fmla="*/ 914400 h 1729648"/>
              <a:gd name="connsiteX131" fmla="*/ 16954 w 2749137"/>
              <a:gd name="connsiteY131" fmla="*/ 881349 h 1729648"/>
              <a:gd name="connsiteX132" fmla="*/ 11445 w 2749137"/>
              <a:gd name="connsiteY132" fmla="*/ 853807 h 1729648"/>
              <a:gd name="connsiteX133" fmla="*/ 5937 w 2749137"/>
              <a:gd name="connsiteY133" fmla="*/ 804231 h 1729648"/>
              <a:gd name="connsiteX134" fmla="*/ 429 w 2749137"/>
              <a:gd name="connsiteY134" fmla="*/ 765672 h 1729648"/>
              <a:gd name="connsiteX135" fmla="*/ 16954 w 2749137"/>
              <a:gd name="connsiteY135" fmla="*/ 561860 h 1729648"/>
              <a:gd name="connsiteX136" fmla="*/ 22462 w 2749137"/>
              <a:gd name="connsiteY136" fmla="*/ 545335 h 1729648"/>
              <a:gd name="connsiteX137" fmla="*/ 50004 w 2749137"/>
              <a:gd name="connsiteY137" fmla="*/ 512284 h 1729648"/>
              <a:gd name="connsiteX138" fmla="*/ 61021 w 2749137"/>
              <a:gd name="connsiteY138" fmla="*/ 495759 h 1729648"/>
              <a:gd name="connsiteX139" fmla="*/ 77547 w 2749137"/>
              <a:gd name="connsiteY139" fmla="*/ 484742 h 1729648"/>
              <a:gd name="connsiteX140" fmla="*/ 99580 w 2749137"/>
              <a:gd name="connsiteY140" fmla="*/ 462708 h 1729648"/>
              <a:gd name="connsiteX141" fmla="*/ 132631 w 2749137"/>
              <a:gd name="connsiteY141" fmla="*/ 440674 h 1729648"/>
              <a:gd name="connsiteX142" fmla="*/ 182207 w 2749137"/>
              <a:gd name="connsiteY142" fmla="*/ 402115 h 1729648"/>
              <a:gd name="connsiteX143" fmla="*/ 198732 w 2749137"/>
              <a:gd name="connsiteY143" fmla="*/ 391098 h 1729648"/>
              <a:gd name="connsiteX144" fmla="*/ 231783 w 2749137"/>
              <a:gd name="connsiteY144" fmla="*/ 380082 h 1729648"/>
              <a:gd name="connsiteX145" fmla="*/ 248308 w 2749137"/>
              <a:gd name="connsiteY145" fmla="*/ 369065 h 1729648"/>
              <a:gd name="connsiteX146" fmla="*/ 281359 w 2749137"/>
              <a:gd name="connsiteY146" fmla="*/ 358048 h 1729648"/>
              <a:gd name="connsiteX147" fmla="*/ 297884 w 2749137"/>
              <a:gd name="connsiteY147" fmla="*/ 347031 h 1729648"/>
              <a:gd name="connsiteX148" fmla="*/ 330935 w 2749137"/>
              <a:gd name="connsiteY148" fmla="*/ 336014 h 1729648"/>
              <a:gd name="connsiteX149" fmla="*/ 347460 w 2749137"/>
              <a:gd name="connsiteY149" fmla="*/ 324997 h 1729648"/>
              <a:gd name="connsiteX150" fmla="*/ 380511 w 2749137"/>
              <a:gd name="connsiteY150" fmla="*/ 313980 h 1729648"/>
              <a:gd name="connsiteX151" fmla="*/ 397036 w 2749137"/>
              <a:gd name="connsiteY151" fmla="*/ 302964 h 1729648"/>
              <a:gd name="connsiteX152" fmla="*/ 430086 w 2749137"/>
              <a:gd name="connsiteY152" fmla="*/ 291947 h 1729648"/>
              <a:gd name="connsiteX153" fmla="*/ 479662 w 2749137"/>
              <a:gd name="connsiteY153" fmla="*/ 269913 h 1729648"/>
              <a:gd name="connsiteX154" fmla="*/ 496188 w 2749137"/>
              <a:gd name="connsiteY154" fmla="*/ 264404 h 1729648"/>
              <a:gd name="connsiteX155" fmla="*/ 529238 w 2749137"/>
              <a:gd name="connsiteY155" fmla="*/ 247879 h 1729648"/>
              <a:gd name="connsiteX156" fmla="*/ 567797 w 2749137"/>
              <a:gd name="connsiteY156" fmla="*/ 231354 h 1729648"/>
              <a:gd name="connsiteX157" fmla="*/ 600848 w 2749137"/>
              <a:gd name="connsiteY157" fmla="*/ 209320 h 1729648"/>
              <a:gd name="connsiteX158" fmla="*/ 617373 w 2749137"/>
              <a:gd name="connsiteY158" fmla="*/ 198303 h 1729648"/>
              <a:gd name="connsiteX159" fmla="*/ 633898 w 2749137"/>
              <a:gd name="connsiteY159" fmla="*/ 192795 h 1729648"/>
              <a:gd name="connsiteX160" fmla="*/ 733050 w 2749137"/>
              <a:gd name="connsiteY160" fmla="*/ 126694 h 1729648"/>
              <a:gd name="connsiteX161" fmla="*/ 766101 w 2749137"/>
              <a:gd name="connsiteY161" fmla="*/ 104660 h 1729648"/>
              <a:gd name="connsiteX162" fmla="*/ 782626 w 2749137"/>
              <a:gd name="connsiteY162" fmla="*/ 93643 h 1729648"/>
              <a:gd name="connsiteX163" fmla="*/ 799151 w 2749137"/>
              <a:gd name="connsiteY163" fmla="*/ 88135 h 1729648"/>
              <a:gd name="connsiteX164" fmla="*/ 832202 w 2749137"/>
              <a:gd name="connsiteY164" fmla="*/ 71609 h 1729648"/>
              <a:gd name="connsiteX165" fmla="*/ 848727 w 2749137"/>
              <a:gd name="connsiteY165" fmla="*/ 60592 h 1729648"/>
              <a:gd name="connsiteX166" fmla="*/ 881778 w 2749137"/>
              <a:gd name="connsiteY166" fmla="*/ 49576 h 1729648"/>
              <a:gd name="connsiteX167" fmla="*/ 898303 w 2749137"/>
              <a:gd name="connsiteY167" fmla="*/ 44067 h 1729648"/>
              <a:gd name="connsiteX168" fmla="*/ 931354 w 2749137"/>
              <a:gd name="connsiteY168" fmla="*/ 33050 h 1729648"/>
              <a:gd name="connsiteX169" fmla="*/ 947879 w 2749137"/>
              <a:gd name="connsiteY169" fmla="*/ 27542 h 1729648"/>
              <a:gd name="connsiteX170" fmla="*/ 1008472 w 2749137"/>
              <a:gd name="connsiteY170" fmla="*/ 16525 h 1729648"/>
              <a:gd name="connsiteX171" fmla="*/ 1272877 w 2749137"/>
              <a:gd name="connsiteY171" fmla="*/ 0 h 1729648"/>
              <a:gd name="connsiteX172" fmla="*/ 1405079 w 2749137"/>
              <a:gd name="connsiteY172" fmla="*/ 5508 h 1729648"/>
              <a:gd name="connsiteX173" fmla="*/ 1438130 w 2749137"/>
              <a:gd name="connsiteY173" fmla="*/ 16525 h 1729648"/>
              <a:gd name="connsiteX174" fmla="*/ 1471180 w 2749137"/>
              <a:gd name="connsiteY174" fmla="*/ 27542 h 1729648"/>
              <a:gd name="connsiteX175" fmla="*/ 1504231 w 2749137"/>
              <a:gd name="connsiteY175" fmla="*/ 38559 h 1729648"/>
              <a:gd name="connsiteX176" fmla="*/ 1548298 w 2749137"/>
              <a:gd name="connsiteY176" fmla="*/ 49576 h 172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2749137" h="1729648">
                <a:moveTo>
                  <a:pt x="1548298" y="49576"/>
                </a:moveTo>
                <a:lnTo>
                  <a:pt x="1548298" y="49576"/>
                </a:lnTo>
                <a:cubicBezTo>
                  <a:pt x="1562987" y="56920"/>
                  <a:pt x="1577415" y="64813"/>
                  <a:pt x="1592366" y="71609"/>
                </a:cubicBezTo>
                <a:cubicBezTo>
                  <a:pt x="1597652" y="74012"/>
                  <a:pt x="1603698" y="74521"/>
                  <a:pt x="1608891" y="77118"/>
                </a:cubicBezTo>
                <a:cubicBezTo>
                  <a:pt x="1651596" y="98471"/>
                  <a:pt x="1600414" y="79801"/>
                  <a:pt x="1641942" y="93643"/>
                </a:cubicBezTo>
                <a:cubicBezTo>
                  <a:pt x="1647450" y="97315"/>
                  <a:pt x="1652417" y="101971"/>
                  <a:pt x="1658467" y="104660"/>
                </a:cubicBezTo>
                <a:cubicBezTo>
                  <a:pt x="1669079" y="109377"/>
                  <a:pt x="1681856" y="109235"/>
                  <a:pt x="1691518" y="115677"/>
                </a:cubicBezTo>
                <a:cubicBezTo>
                  <a:pt x="1702535" y="123022"/>
                  <a:pt x="1712007" y="133524"/>
                  <a:pt x="1724568" y="137711"/>
                </a:cubicBezTo>
                <a:lnTo>
                  <a:pt x="1757619" y="148727"/>
                </a:lnTo>
                <a:cubicBezTo>
                  <a:pt x="1804976" y="180299"/>
                  <a:pt x="1745058" y="142447"/>
                  <a:pt x="1790670" y="165253"/>
                </a:cubicBezTo>
                <a:cubicBezTo>
                  <a:pt x="1796591" y="168214"/>
                  <a:pt x="1801145" y="173581"/>
                  <a:pt x="1807195" y="176270"/>
                </a:cubicBezTo>
                <a:cubicBezTo>
                  <a:pt x="1817807" y="180986"/>
                  <a:pt x="1829228" y="183614"/>
                  <a:pt x="1840245" y="187286"/>
                </a:cubicBezTo>
                <a:lnTo>
                  <a:pt x="1906347" y="209320"/>
                </a:lnTo>
                <a:lnTo>
                  <a:pt x="1955923" y="225845"/>
                </a:lnTo>
                <a:lnTo>
                  <a:pt x="1972448" y="231354"/>
                </a:lnTo>
                <a:lnTo>
                  <a:pt x="1988973" y="236862"/>
                </a:lnTo>
                <a:cubicBezTo>
                  <a:pt x="2015160" y="254321"/>
                  <a:pt x="1999218" y="245786"/>
                  <a:pt x="2038549" y="258896"/>
                </a:cubicBezTo>
                <a:lnTo>
                  <a:pt x="2055074" y="264404"/>
                </a:lnTo>
                <a:cubicBezTo>
                  <a:pt x="2060583" y="268076"/>
                  <a:pt x="2065550" y="272732"/>
                  <a:pt x="2071600" y="275421"/>
                </a:cubicBezTo>
                <a:cubicBezTo>
                  <a:pt x="2082212" y="280137"/>
                  <a:pt x="2104650" y="286438"/>
                  <a:pt x="2104650" y="286438"/>
                </a:cubicBezTo>
                <a:cubicBezTo>
                  <a:pt x="2110159" y="290110"/>
                  <a:pt x="2115126" y="294766"/>
                  <a:pt x="2121176" y="297455"/>
                </a:cubicBezTo>
                <a:cubicBezTo>
                  <a:pt x="2131788" y="302171"/>
                  <a:pt x="2154226" y="308472"/>
                  <a:pt x="2154226" y="308472"/>
                </a:cubicBezTo>
                <a:cubicBezTo>
                  <a:pt x="2159734" y="312144"/>
                  <a:pt x="2164701" y="316800"/>
                  <a:pt x="2170751" y="319489"/>
                </a:cubicBezTo>
                <a:cubicBezTo>
                  <a:pt x="2181363" y="324206"/>
                  <a:pt x="2194140" y="324064"/>
                  <a:pt x="2203802" y="330506"/>
                </a:cubicBezTo>
                <a:cubicBezTo>
                  <a:pt x="2225158" y="344744"/>
                  <a:pt x="2214046" y="339430"/>
                  <a:pt x="2236853" y="347031"/>
                </a:cubicBezTo>
                <a:lnTo>
                  <a:pt x="2286429" y="380082"/>
                </a:lnTo>
                <a:lnTo>
                  <a:pt x="2302954" y="391098"/>
                </a:lnTo>
                <a:cubicBezTo>
                  <a:pt x="2323310" y="421634"/>
                  <a:pt x="2302324" y="397481"/>
                  <a:pt x="2330496" y="413132"/>
                </a:cubicBezTo>
                <a:cubicBezTo>
                  <a:pt x="2387319" y="444700"/>
                  <a:pt x="2342680" y="428211"/>
                  <a:pt x="2380072" y="440674"/>
                </a:cubicBezTo>
                <a:cubicBezTo>
                  <a:pt x="2391089" y="448019"/>
                  <a:pt x="2400562" y="458520"/>
                  <a:pt x="2413123" y="462708"/>
                </a:cubicBezTo>
                <a:cubicBezTo>
                  <a:pt x="2418631" y="464544"/>
                  <a:pt x="2424572" y="465397"/>
                  <a:pt x="2429648" y="468217"/>
                </a:cubicBezTo>
                <a:cubicBezTo>
                  <a:pt x="2441222" y="474647"/>
                  <a:pt x="2462698" y="490250"/>
                  <a:pt x="2462698" y="490250"/>
                </a:cubicBezTo>
                <a:cubicBezTo>
                  <a:pt x="2492080" y="534324"/>
                  <a:pt x="2453514" y="481065"/>
                  <a:pt x="2490241" y="517792"/>
                </a:cubicBezTo>
                <a:cubicBezTo>
                  <a:pt x="2494922" y="522473"/>
                  <a:pt x="2496275" y="529958"/>
                  <a:pt x="2501257" y="534318"/>
                </a:cubicBezTo>
                <a:cubicBezTo>
                  <a:pt x="2511222" y="543037"/>
                  <a:pt x="2534308" y="556351"/>
                  <a:pt x="2534308" y="556351"/>
                </a:cubicBezTo>
                <a:lnTo>
                  <a:pt x="2578376" y="622453"/>
                </a:lnTo>
                <a:cubicBezTo>
                  <a:pt x="2582048" y="627961"/>
                  <a:pt x="2587298" y="632698"/>
                  <a:pt x="2589392" y="638978"/>
                </a:cubicBezTo>
                <a:cubicBezTo>
                  <a:pt x="2596995" y="661784"/>
                  <a:pt x="2591680" y="650672"/>
                  <a:pt x="2605918" y="672029"/>
                </a:cubicBezTo>
                <a:cubicBezTo>
                  <a:pt x="2607754" y="677537"/>
                  <a:pt x="2608829" y="683361"/>
                  <a:pt x="2611426" y="688554"/>
                </a:cubicBezTo>
                <a:cubicBezTo>
                  <a:pt x="2614387" y="694475"/>
                  <a:pt x="2619754" y="699029"/>
                  <a:pt x="2622443" y="705079"/>
                </a:cubicBezTo>
                <a:cubicBezTo>
                  <a:pt x="2648664" y="764076"/>
                  <a:pt x="2619544" y="717257"/>
                  <a:pt x="2644477" y="754655"/>
                </a:cubicBezTo>
                <a:cubicBezTo>
                  <a:pt x="2654172" y="783741"/>
                  <a:pt x="2646765" y="766350"/>
                  <a:pt x="2672019" y="804231"/>
                </a:cubicBezTo>
                <a:lnTo>
                  <a:pt x="2683036" y="820756"/>
                </a:lnTo>
                <a:cubicBezTo>
                  <a:pt x="2703118" y="881009"/>
                  <a:pt x="2671094" y="789757"/>
                  <a:pt x="2699561" y="853807"/>
                </a:cubicBezTo>
                <a:cubicBezTo>
                  <a:pt x="2704277" y="864419"/>
                  <a:pt x="2706906" y="875840"/>
                  <a:pt x="2710578" y="886857"/>
                </a:cubicBezTo>
                <a:lnTo>
                  <a:pt x="2727103" y="936433"/>
                </a:lnTo>
                <a:lnTo>
                  <a:pt x="2738120" y="969484"/>
                </a:lnTo>
                <a:lnTo>
                  <a:pt x="2743629" y="986009"/>
                </a:lnTo>
                <a:cubicBezTo>
                  <a:pt x="2745465" y="997026"/>
                  <a:pt x="2749137" y="1007891"/>
                  <a:pt x="2749137" y="1019060"/>
                </a:cubicBezTo>
                <a:cubicBezTo>
                  <a:pt x="2749137" y="1059497"/>
                  <a:pt x="2746510" y="1099911"/>
                  <a:pt x="2743629" y="1140245"/>
                </a:cubicBezTo>
                <a:cubicBezTo>
                  <a:pt x="2742833" y="1151386"/>
                  <a:pt x="2740460" y="1162375"/>
                  <a:pt x="2738120" y="1173296"/>
                </a:cubicBezTo>
                <a:cubicBezTo>
                  <a:pt x="2729818" y="1212037"/>
                  <a:pt x="2727649" y="1215725"/>
                  <a:pt x="2716086" y="1250414"/>
                </a:cubicBezTo>
                <a:lnTo>
                  <a:pt x="2699561" y="1299990"/>
                </a:lnTo>
                <a:cubicBezTo>
                  <a:pt x="2697725" y="1305498"/>
                  <a:pt x="2697274" y="1311684"/>
                  <a:pt x="2694053" y="1316515"/>
                </a:cubicBezTo>
                <a:cubicBezTo>
                  <a:pt x="2662482" y="1363873"/>
                  <a:pt x="2700331" y="1303957"/>
                  <a:pt x="2677527" y="1349566"/>
                </a:cubicBezTo>
                <a:cubicBezTo>
                  <a:pt x="2674566" y="1355487"/>
                  <a:pt x="2669200" y="1360041"/>
                  <a:pt x="2666511" y="1366091"/>
                </a:cubicBezTo>
                <a:cubicBezTo>
                  <a:pt x="2661795" y="1376703"/>
                  <a:pt x="2661936" y="1389480"/>
                  <a:pt x="2655494" y="1399142"/>
                </a:cubicBezTo>
                <a:cubicBezTo>
                  <a:pt x="2648149" y="1410159"/>
                  <a:pt x="2637647" y="1419631"/>
                  <a:pt x="2633460" y="1432192"/>
                </a:cubicBezTo>
                <a:cubicBezTo>
                  <a:pt x="2618256" y="1477804"/>
                  <a:pt x="2628884" y="1455581"/>
                  <a:pt x="2600409" y="1498294"/>
                </a:cubicBezTo>
                <a:cubicBezTo>
                  <a:pt x="2596737" y="1503802"/>
                  <a:pt x="2594900" y="1511147"/>
                  <a:pt x="2589392" y="1514819"/>
                </a:cubicBezTo>
                <a:lnTo>
                  <a:pt x="2523291" y="1558886"/>
                </a:lnTo>
                <a:lnTo>
                  <a:pt x="2506766" y="1569903"/>
                </a:lnTo>
                <a:cubicBezTo>
                  <a:pt x="2501258" y="1573575"/>
                  <a:pt x="2496521" y="1578826"/>
                  <a:pt x="2490241" y="1580920"/>
                </a:cubicBezTo>
                <a:cubicBezTo>
                  <a:pt x="2429962" y="1601014"/>
                  <a:pt x="2521269" y="1568967"/>
                  <a:pt x="2457190" y="1597445"/>
                </a:cubicBezTo>
                <a:cubicBezTo>
                  <a:pt x="2446578" y="1602161"/>
                  <a:pt x="2424139" y="1608462"/>
                  <a:pt x="2424139" y="1608462"/>
                </a:cubicBezTo>
                <a:cubicBezTo>
                  <a:pt x="2409232" y="1618400"/>
                  <a:pt x="2403053" y="1623507"/>
                  <a:pt x="2385580" y="1630496"/>
                </a:cubicBezTo>
                <a:cubicBezTo>
                  <a:pt x="2374798" y="1634809"/>
                  <a:pt x="2363547" y="1637841"/>
                  <a:pt x="2352530" y="1641513"/>
                </a:cubicBezTo>
                <a:lnTo>
                  <a:pt x="2336004" y="1647021"/>
                </a:lnTo>
                <a:cubicBezTo>
                  <a:pt x="2330496" y="1650693"/>
                  <a:pt x="2325529" y="1655349"/>
                  <a:pt x="2319479" y="1658038"/>
                </a:cubicBezTo>
                <a:cubicBezTo>
                  <a:pt x="2308867" y="1662754"/>
                  <a:pt x="2297446" y="1665383"/>
                  <a:pt x="2286429" y="1669055"/>
                </a:cubicBezTo>
                <a:lnTo>
                  <a:pt x="2236853" y="1685580"/>
                </a:lnTo>
                <a:lnTo>
                  <a:pt x="2154226" y="1713123"/>
                </a:lnTo>
                <a:lnTo>
                  <a:pt x="2137701" y="1718631"/>
                </a:lnTo>
                <a:cubicBezTo>
                  <a:pt x="2132193" y="1720467"/>
                  <a:pt x="2126903" y="1723184"/>
                  <a:pt x="2121176" y="1724139"/>
                </a:cubicBezTo>
                <a:lnTo>
                  <a:pt x="2088125" y="1729648"/>
                </a:lnTo>
                <a:cubicBezTo>
                  <a:pt x="2027532" y="1727812"/>
                  <a:pt x="1966874" y="1727502"/>
                  <a:pt x="1906347" y="1724139"/>
                </a:cubicBezTo>
                <a:cubicBezTo>
                  <a:pt x="1900549" y="1723817"/>
                  <a:pt x="1895454" y="1720039"/>
                  <a:pt x="1889821" y="1718631"/>
                </a:cubicBezTo>
                <a:cubicBezTo>
                  <a:pt x="1880738" y="1716360"/>
                  <a:pt x="1871362" y="1715394"/>
                  <a:pt x="1862279" y="1713123"/>
                </a:cubicBezTo>
                <a:cubicBezTo>
                  <a:pt x="1856646" y="1711715"/>
                  <a:pt x="1851337" y="1709209"/>
                  <a:pt x="1845754" y="1707614"/>
                </a:cubicBezTo>
                <a:cubicBezTo>
                  <a:pt x="1806206" y="1696314"/>
                  <a:pt x="1841570" y="1707945"/>
                  <a:pt x="1796178" y="1696597"/>
                </a:cubicBezTo>
                <a:cubicBezTo>
                  <a:pt x="1790545" y="1695189"/>
                  <a:pt x="1785236" y="1692684"/>
                  <a:pt x="1779653" y="1691089"/>
                </a:cubicBezTo>
                <a:cubicBezTo>
                  <a:pt x="1772374" y="1689009"/>
                  <a:pt x="1764870" y="1687755"/>
                  <a:pt x="1757619" y="1685580"/>
                </a:cubicBezTo>
                <a:cubicBezTo>
                  <a:pt x="1746496" y="1682243"/>
                  <a:pt x="1724568" y="1674564"/>
                  <a:pt x="1724568" y="1674564"/>
                </a:cubicBezTo>
                <a:cubicBezTo>
                  <a:pt x="1698380" y="1657105"/>
                  <a:pt x="1714325" y="1665642"/>
                  <a:pt x="1674992" y="1652530"/>
                </a:cubicBezTo>
                <a:cubicBezTo>
                  <a:pt x="1669484" y="1650694"/>
                  <a:pt x="1663298" y="1650242"/>
                  <a:pt x="1658467" y="1647021"/>
                </a:cubicBezTo>
                <a:cubicBezTo>
                  <a:pt x="1652959" y="1643349"/>
                  <a:pt x="1647992" y="1638693"/>
                  <a:pt x="1641942" y="1636004"/>
                </a:cubicBezTo>
                <a:cubicBezTo>
                  <a:pt x="1631330" y="1631288"/>
                  <a:pt x="1608891" y="1624988"/>
                  <a:pt x="1608891" y="1624988"/>
                </a:cubicBezTo>
                <a:cubicBezTo>
                  <a:pt x="1582703" y="1607529"/>
                  <a:pt x="1598648" y="1616066"/>
                  <a:pt x="1559315" y="1602954"/>
                </a:cubicBezTo>
                <a:cubicBezTo>
                  <a:pt x="1553807" y="1601118"/>
                  <a:pt x="1547621" y="1600666"/>
                  <a:pt x="1542790" y="1597445"/>
                </a:cubicBezTo>
                <a:cubicBezTo>
                  <a:pt x="1537282" y="1593773"/>
                  <a:pt x="1532315" y="1589118"/>
                  <a:pt x="1526265" y="1586429"/>
                </a:cubicBezTo>
                <a:cubicBezTo>
                  <a:pt x="1515653" y="1581713"/>
                  <a:pt x="1504231" y="1579084"/>
                  <a:pt x="1493214" y="1575412"/>
                </a:cubicBezTo>
                <a:cubicBezTo>
                  <a:pt x="1487706" y="1573576"/>
                  <a:pt x="1482416" y="1570857"/>
                  <a:pt x="1476689" y="1569903"/>
                </a:cubicBezTo>
                <a:cubicBezTo>
                  <a:pt x="1465672" y="1568067"/>
                  <a:pt x="1454695" y="1565975"/>
                  <a:pt x="1443638" y="1564395"/>
                </a:cubicBezTo>
                <a:cubicBezTo>
                  <a:pt x="1428983" y="1562301"/>
                  <a:pt x="1414173" y="1561320"/>
                  <a:pt x="1399571" y="1558886"/>
                </a:cubicBezTo>
                <a:cubicBezTo>
                  <a:pt x="1381101" y="1555808"/>
                  <a:pt x="1362956" y="1550949"/>
                  <a:pt x="1344486" y="1547870"/>
                </a:cubicBezTo>
                <a:lnTo>
                  <a:pt x="1311436" y="1542361"/>
                </a:lnTo>
                <a:cubicBezTo>
                  <a:pt x="1254515" y="1544197"/>
                  <a:pt x="1197546" y="1544877"/>
                  <a:pt x="1140674" y="1547870"/>
                </a:cubicBezTo>
                <a:cubicBezTo>
                  <a:pt x="1110018" y="1549484"/>
                  <a:pt x="1102464" y="1554595"/>
                  <a:pt x="1074573" y="1558886"/>
                </a:cubicBezTo>
                <a:cubicBezTo>
                  <a:pt x="1059942" y="1561137"/>
                  <a:pt x="1045108" y="1561961"/>
                  <a:pt x="1030506" y="1564395"/>
                </a:cubicBezTo>
                <a:cubicBezTo>
                  <a:pt x="1012035" y="1567474"/>
                  <a:pt x="993892" y="1572334"/>
                  <a:pt x="975421" y="1575412"/>
                </a:cubicBezTo>
                <a:cubicBezTo>
                  <a:pt x="964404" y="1577248"/>
                  <a:pt x="953292" y="1578580"/>
                  <a:pt x="942371" y="1580920"/>
                </a:cubicBezTo>
                <a:cubicBezTo>
                  <a:pt x="927566" y="1584093"/>
                  <a:pt x="912992" y="1588265"/>
                  <a:pt x="898303" y="1591937"/>
                </a:cubicBezTo>
                <a:cubicBezTo>
                  <a:pt x="890959" y="1593773"/>
                  <a:pt x="883452" y="1595051"/>
                  <a:pt x="876270" y="1597445"/>
                </a:cubicBezTo>
                <a:lnTo>
                  <a:pt x="826694" y="1613971"/>
                </a:lnTo>
                <a:cubicBezTo>
                  <a:pt x="821185" y="1615807"/>
                  <a:pt x="815801" y="1618071"/>
                  <a:pt x="810168" y="1619479"/>
                </a:cubicBezTo>
                <a:lnTo>
                  <a:pt x="766101" y="1630496"/>
                </a:lnTo>
                <a:cubicBezTo>
                  <a:pt x="758756" y="1632332"/>
                  <a:pt x="751249" y="1633610"/>
                  <a:pt x="744067" y="1636004"/>
                </a:cubicBezTo>
                <a:cubicBezTo>
                  <a:pt x="730964" y="1640372"/>
                  <a:pt x="719348" y="1644714"/>
                  <a:pt x="705508" y="1647021"/>
                </a:cubicBezTo>
                <a:cubicBezTo>
                  <a:pt x="679894" y="1651290"/>
                  <a:pt x="654096" y="1654366"/>
                  <a:pt x="628390" y="1658038"/>
                </a:cubicBezTo>
                <a:cubicBezTo>
                  <a:pt x="615537" y="1659874"/>
                  <a:pt x="602562" y="1661001"/>
                  <a:pt x="589831" y="1663547"/>
                </a:cubicBezTo>
                <a:cubicBezTo>
                  <a:pt x="545985" y="1672316"/>
                  <a:pt x="571594" y="1668021"/>
                  <a:pt x="512713" y="1674564"/>
                </a:cubicBezTo>
                <a:cubicBezTo>
                  <a:pt x="448448" y="1672728"/>
                  <a:pt x="384053" y="1673530"/>
                  <a:pt x="319918" y="1669055"/>
                </a:cubicBezTo>
                <a:cubicBezTo>
                  <a:pt x="283183" y="1666492"/>
                  <a:pt x="281096" y="1659145"/>
                  <a:pt x="253817" y="1647021"/>
                </a:cubicBezTo>
                <a:cubicBezTo>
                  <a:pt x="244781" y="1643005"/>
                  <a:pt x="235118" y="1640426"/>
                  <a:pt x="226274" y="1636004"/>
                </a:cubicBezTo>
                <a:cubicBezTo>
                  <a:pt x="220353" y="1633044"/>
                  <a:pt x="215497" y="1628272"/>
                  <a:pt x="209749" y="1624988"/>
                </a:cubicBezTo>
                <a:cubicBezTo>
                  <a:pt x="202619" y="1620914"/>
                  <a:pt x="195060" y="1617643"/>
                  <a:pt x="187715" y="1613971"/>
                </a:cubicBezTo>
                <a:cubicBezTo>
                  <a:pt x="184043" y="1608462"/>
                  <a:pt x="181379" y="1602126"/>
                  <a:pt x="176698" y="1597445"/>
                </a:cubicBezTo>
                <a:cubicBezTo>
                  <a:pt x="139975" y="1560722"/>
                  <a:pt x="178536" y="1613974"/>
                  <a:pt x="149156" y="1569903"/>
                </a:cubicBezTo>
                <a:cubicBezTo>
                  <a:pt x="129070" y="1509643"/>
                  <a:pt x="161103" y="1600915"/>
                  <a:pt x="132631" y="1536853"/>
                </a:cubicBezTo>
                <a:cubicBezTo>
                  <a:pt x="127914" y="1526241"/>
                  <a:pt x="124430" y="1515068"/>
                  <a:pt x="121614" y="1503802"/>
                </a:cubicBezTo>
                <a:cubicBezTo>
                  <a:pt x="119778" y="1496457"/>
                  <a:pt x="117591" y="1489192"/>
                  <a:pt x="116106" y="1481768"/>
                </a:cubicBezTo>
                <a:cubicBezTo>
                  <a:pt x="110001" y="1451241"/>
                  <a:pt x="110388" y="1441953"/>
                  <a:pt x="105089" y="1410159"/>
                </a:cubicBezTo>
                <a:cubicBezTo>
                  <a:pt x="103550" y="1400924"/>
                  <a:pt x="101119" y="1391852"/>
                  <a:pt x="99580" y="1382617"/>
                </a:cubicBezTo>
                <a:cubicBezTo>
                  <a:pt x="85909" y="1300589"/>
                  <a:pt x="101550" y="1381449"/>
                  <a:pt x="88564" y="1316515"/>
                </a:cubicBezTo>
                <a:cubicBezTo>
                  <a:pt x="86728" y="1290809"/>
                  <a:pt x="85032" y="1265093"/>
                  <a:pt x="83055" y="1239397"/>
                </a:cubicBezTo>
                <a:cubicBezTo>
                  <a:pt x="80799" y="1210073"/>
                  <a:pt x="77289" y="1160735"/>
                  <a:pt x="72038" y="1129229"/>
                </a:cubicBezTo>
                <a:cubicBezTo>
                  <a:pt x="68959" y="1110758"/>
                  <a:pt x="64693" y="1092506"/>
                  <a:pt x="61021" y="1074144"/>
                </a:cubicBezTo>
                <a:lnTo>
                  <a:pt x="50004" y="1019060"/>
                </a:lnTo>
                <a:lnTo>
                  <a:pt x="38988" y="986009"/>
                </a:lnTo>
                <a:lnTo>
                  <a:pt x="33479" y="969484"/>
                </a:lnTo>
                <a:cubicBezTo>
                  <a:pt x="14604" y="856224"/>
                  <a:pt x="38897" y="996573"/>
                  <a:pt x="22462" y="914400"/>
                </a:cubicBezTo>
                <a:cubicBezTo>
                  <a:pt x="20272" y="903448"/>
                  <a:pt x="18952" y="892338"/>
                  <a:pt x="16954" y="881349"/>
                </a:cubicBezTo>
                <a:cubicBezTo>
                  <a:pt x="15279" y="872138"/>
                  <a:pt x="12769" y="863075"/>
                  <a:pt x="11445" y="853807"/>
                </a:cubicBezTo>
                <a:cubicBezTo>
                  <a:pt x="9094" y="837347"/>
                  <a:pt x="7999" y="820730"/>
                  <a:pt x="5937" y="804231"/>
                </a:cubicBezTo>
                <a:cubicBezTo>
                  <a:pt x="4327" y="791348"/>
                  <a:pt x="2265" y="778525"/>
                  <a:pt x="429" y="765672"/>
                </a:cubicBezTo>
                <a:cubicBezTo>
                  <a:pt x="6312" y="583295"/>
                  <a:pt x="-12072" y="648940"/>
                  <a:pt x="16954" y="561860"/>
                </a:cubicBezTo>
                <a:cubicBezTo>
                  <a:pt x="18790" y="556352"/>
                  <a:pt x="19241" y="550166"/>
                  <a:pt x="22462" y="545335"/>
                </a:cubicBezTo>
                <a:cubicBezTo>
                  <a:pt x="49812" y="504309"/>
                  <a:pt x="14664" y="554692"/>
                  <a:pt x="50004" y="512284"/>
                </a:cubicBezTo>
                <a:cubicBezTo>
                  <a:pt x="54242" y="507198"/>
                  <a:pt x="56340" y="500440"/>
                  <a:pt x="61021" y="495759"/>
                </a:cubicBezTo>
                <a:cubicBezTo>
                  <a:pt x="65703" y="491078"/>
                  <a:pt x="72520" y="489051"/>
                  <a:pt x="77547" y="484742"/>
                </a:cubicBezTo>
                <a:cubicBezTo>
                  <a:pt x="85433" y="477982"/>
                  <a:pt x="91469" y="469197"/>
                  <a:pt x="99580" y="462708"/>
                </a:cubicBezTo>
                <a:cubicBezTo>
                  <a:pt x="109919" y="454436"/>
                  <a:pt x="123268" y="450037"/>
                  <a:pt x="132631" y="440674"/>
                </a:cubicBezTo>
                <a:cubicBezTo>
                  <a:pt x="158519" y="414786"/>
                  <a:pt x="142674" y="428471"/>
                  <a:pt x="182207" y="402115"/>
                </a:cubicBezTo>
                <a:cubicBezTo>
                  <a:pt x="187715" y="398443"/>
                  <a:pt x="192451" y="393191"/>
                  <a:pt x="198732" y="391098"/>
                </a:cubicBezTo>
                <a:lnTo>
                  <a:pt x="231783" y="380082"/>
                </a:lnTo>
                <a:cubicBezTo>
                  <a:pt x="237291" y="376410"/>
                  <a:pt x="242258" y="371754"/>
                  <a:pt x="248308" y="369065"/>
                </a:cubicBezTo>
                <a:cubicBezTo>
                  <a:pt x="258920" y="364348"/>
                  <a:pt x="281359" y="358048"/>
                  <a:pt x="281359" y="358048"/>
                </a:cubicBezTo>
                <a:cubicBezTo>
                  <a:pt x="286867" y="354376"/>
                  <a:pt x="291834" y="349720"/>
                  <a:pt x="297884" y="347031"/>
                </a:cubicBezTo>
                <a:cubicBezTo>
                  <a:pt x="308496" y="342314"/>
                  <a:pt x="321273" y="342456"/>
                  <a:pt x="330935" y="336014"/>
                </a:cubicBezTo>
                <a:cubicBezTo>
                  <a:pt x="336443" y="332342"/>
                  <a:pt x="341410" y="327686"/>
                  <a:pt x="347460" y="324997"/>
                </a:cubicBezTo>
                <a:cubicBezTo>
                  <a:pt x="358072" y="320280"/>
                  <a:pt x="370848" y="320421"/>
                  <a:pt x="380511" y="313980"/>
                </a:cubicBezTo>
                <a:cubicBezTo>
                  <a:pt x="386019" y="310308"/>
                  <a:pt x="390986" y="305653"/>
                  <a:pt x="397036" y="302964"/>
                </a:cubicBezTo>
                <a:cubicBezTo>
                  <a:pt x="407648" y="298248"/>
                  <a:pt x="430086" y="291947"/>
                  <a:pt x="430086" y="291947"/>
                </a:cubicBezTo>
                <a:cubicBezTo>
                  <a:pt x="456275" y="274488"/>
                  <a:pt x="440331" y="283024"/>
                  <a:pt x="479662" y="269913"/>
                </a:cubicBezTo>
                <a:cubicBezTo>
                  <a:pt x="485171" y="268077"/>
                  <a:pt x="491356" y="267625"/>
                  <a:pt x="496188" y="264404"/>
                </a:cubicBezTo>
                <a:cubicBezTo>
                  <a:pt x="527945" y="243234"/>
                  <a:pt x="497310" y="261563"/>
                  <a:pt x="529238" y="247879"/>
                </a:cubicBezTo>
                <a:cubicBezTo>
                  <a:pt x="576872" y="227463"/>
                  <a:pt x="529052" y="244268"/>
                  <a:pt x="567797" y="231354"/>
                </a:cubicBezTo>
                <a:lnTo>
                  <a:pt x="600848" y="209320"/>
                </a:lnTo>
                <a:cubicBezTo>
                  <a:pt x="606356" y="205648"/>
                  <a:pt x="611092" y="200396"/>
                  <a:pt x="617373" y="198303"/>
                </a:cubicBezTo>
                <a:lnTo>
                  <a:pt x="633898" y="192795"/>
                </a:lnTo>
                <a:lnTo>
                  <a:pt x="733050" y="126694"/>
                </a:lnTo>
                <a:lnTo>
                  <a:pt x="766101" y="104660"/>
                </a:lnTo>
                <a:cubicBezTo>
                  <a:pt x="771609" y="100988"/>
                  <a:pt x="776345" y="95736"/>
                  <a:pt x="782626" y="93643"/>
                </a:cubicBezTo>
                <a:lnTo>
                  <a:pt x="799151" y="88135"/>
                </a:lnTo>
                <a:cubicBezTo>
                  <a:pt x="846518" y="56558"/>
                  <a:pt x="786585" y="94419"/>
                  <a:pt x="832202" y="71609"/>
                </a:cubicBezTo>
                <a:cubicBezTo>
                  <a:pt x="838123" y="68648"/>
                  <a:pt x="842677" y="63281"/>
                  <a:pt x="848727" y="60592"/>
                </a:cubicBezTo>
                <a:cubicBezTo>
                  <a:pt x="859339" y="55876"/>
                  <a:pt x="870761" y="53248"/>
                  <a:pt x="881778" y="49576"/>
                </a:cubicBezTo>
                <a:lnTo>
                  <a:pt x="898303" y="44067"/>
                </a:lnTo>
                <a:lnTo>
                  <a:pt x="931354" y="33050"/>
                </a:lnTo>
                <a:cubicBezTo>
                  <a:pt x="936862" y="31214"/>
                  <a:pt x="942186" y="28681"/>
                  <a:pt x="947879" y="27542"/>
                </a:cubicBezTo>
                <a:cubicBezTo>
                  <a:pt x="962752" y="24567"/>
                  <a:pt x="994364" y="17936"/>
                  <a:pt x="1008472" y="16525"/>
                </a:cubicBezTo>
                <a:cubicBezTo>
                  <a:pt x="1134308" y="3942"/>
                  <a:pt x="1146682" y="5258"/>
                  <a:pt x="1272877" y="0"/>
                </a:cubicBezTo>
                <a:cubicBezTo>
                  <a:pt x="1316944" y="1836"/>
                  <a:pt x="1361192" y="1119"/>
                  <a:pt x="1405079" y="5508"/>
                </a:cubicBezTo>
                <a:cubicBezTo>
                  <a:pt x="1416634" y="6664"/>
                  <a:pt x="1427113" y="12853"/>
                  <a:pt x="1438130" y="16525"/>
                </a:cubicBezTo>
                <a:lnTo>
                  <a:pt x="1471180" y="27542"/>
                </a:lnTo>
                <a:lnTo>
                  <a:pt x="1504231" y="38559"/>
                </a:lnTo>
                <a:cubicBezTo>
                  <a:pt x="1523221" y="44889"/>
                  <a:pt x="1540954" y="47740"/>
                  <a:pt x="1548298" y="49576"/>
                </a:cubicBezTo>
                <a:close/>
              </a:path>
            </a:pathLst>
          </a:cu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D5C813C-D485-4267-809D-223321D33AC9}"/>
              </a:ext>
            </a:extLst>
          </p:cNvPr>
          <p:cNvGrpSpPr/>
          <p:nvPr/>
        </p:nvGrpSpPr>
        <p:grpSpPr>
          <a:xfrm>
            <a:off x="5384637" y="1619748"/>
            <a:ext cx="2910647" cy="2644984"/>
            <a:chOff x="5384637" y="1619748"/>
            <a:chExt cx="2910647" cy="2644984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CA19A310-0165-47A8-9F2A-F5C4F87DEE21}"/>
                </a:ext>
              </a:extLst>
            </p:cNvPr>
            <p:cNvSpPr/>
            <p:nvPr/>
          </p:nvSpPr>
          <p:spPr>
            <a:xfrm>
              <a:off x="6275542" y="3969995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F0BAFF4-8BB0-4174-B1C1-F2E89A2C850F}"/>
                </a:ext>
              </a:extLst>
            </p:cNvPr>
            <p:cNvCxnSpPr>
              <a:cxnSpLocks/>
            </p:cNvCxnSpPr>
            <p:nvPr/>
          </p:nvCxnSpPr>
          <p:spPr>
            <a:xfrm>
              <a:off x="6172702" y="1619748"/>
              <a:ext cx="0" cy="197337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0E888B0B-9756-4D8B-9B9E-EB316DF19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228" y="3600486"/>
              <a:ext cx="665753" cy="65217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A637E5E2-6F89-4753-B0F0-438E14E14122}"/>
                </a:ext>
              </a:extLst>
            </p:cNvPr>
            <p:cNvCxnSpPr>
              <a:cxnSpLocks/>
            </p:cNvCxnSpPr>
            <p:nvPr/>
          </p:nvCxnSpPr>
          <p:spPr>
            <a:xfrm>
              <a:off x="6172702" y="3600486"/>
              <a:ext cx="198651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F98CD700-5934-4FBC-96DF-5695E9E845A8}"/>
                </a:ext>
              </a:extLst>
            </p:cNvPr>
            <p:cNvSpPr/>
            <p:nvPr/>
          </p:nvSpPr>
          <p:spPr>
            <a:xfrm>
              <a:off x="6759257" y="3678660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237106AC-36D4-4093-8852-B9731F69942D}"/>
                </a:ext>
              </a:extLst>
            </p:cNvPr>
            <p:cNvSpPr/>
            <p:nvPr/>
          </p:nvSpPr>
          <p:spPr>
            <a:xfrm>
              <a:off x="7020699" y="3425321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D432D71B-9153-4EEB-A79D-376A929D822A}"/>
                </a:ext>
              </a:extLst>
            </p:cNvPr>
            <p:cNvSpPr/>
            <p:nvPr/>
          </p:nvSpPr>
          <p:spPr>
            <a:xfrm>
              <a:off x="7539634" y="3205972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25200DD-23A3-461C-80D7-3BF8CC2FA18B}"/>
                </a:ext>
              </a:extLst>
            </p:cNvPr>
            <p:cNvSpPr/>
            <p:nvPr/>
          </p:nvSpPr>
          <p:spPr>
            <a:xfrm>
              <a:off x="6430469" y="3116741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F9EFE4F7-CC4E-433A-BDCC-02645EDD3919}"/>
                </a:ext>
              </a:extLst>
            </p:cNvPr>
            <p:cNvSpPr/>
            <p:nvPr/>
          </p:nvSpPr>
          <p:spPr>
            <a:xfrm>
              <a:off x="7332512" y="3776527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014259BC-8CA7-491B-A2FA-91A21D976BAB}"/>
                </a:ext>
              </a:extLst>
            </p:cNvPr>
            <p:cNvSpPr/>
            <p:nvPr/>
          </p:nvSpPr>
          <p:spPr>
            <a:xfrm>
              <a:off x="5959596" y="3618994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A421D10F-60F7-4E53-8AD0-B48923B21CB9}"/>
                </a:ext>
              </a:extLst>
            </p:cNvPr>
            <p:cNvSpPr/>
            <p:nvPr/>
          </p:nvSpPr>
          <p:spPr>
            <a:xfrm>
              <a:off x="7102097" y="2966386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" name="平行四邊形 5">
              <a:extLst>
                <a:ext uri="{FF2B5EF4-FFF2-40B4-BE49-F238E27FC236}">
                  <a16:creationId xmlns:a16="http://schemas.microsoft.com/office/drawing/2014/main" id="{56C73EDC-223F-4C2B-9947-D1EC6E14F715}"/>
                </a:ext>
              </a:extLst>
            </p:cNvPr>
            <p:cNvSpPr/>
            <p:nvPr/>
          </p:nvSpPr>
          <p:spPr>
            <a:xfrm rot="20727998">
              <a:off x="5384637" y="2618105"/>
              <a:ext cx="2910647" cy="661692"/>
            </a:xfrm>
            <a:prstGeom prst="parallelogram">
              <a:avLst>
                <a:gd name="adj" fmla="val 129393"/>
              </a:avLst>
            </a:prstGeom>
            <a:solidFill>
              <a:srgbClr val="E03E3E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07F30CFF-A887-4FAB-81DE-9E4803D9D4AF}"/>
                </a:ext>
              </a:extLst>
            </p:cNvPr>
            <p:cNvSpPr/>
            <p:nvPr/>
          </p:nvSpPr>
          <p:spPr>
            <a:xfrm>
              <a:off x="7912255" y="2821324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8461C79-2386-474B-9054-D92F6991FAC1}"/>
                </a:ext>
              </a:extLst>
            </p:cNvPr>
            <p:cNvSpPr/>
            <p:nvPr/>
          </p:nvSpPr>
          <p:spPr>
            <a:xfrm>
              <a:off x="6519237" y="186415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0D4AB5B-C2DA-46C2-B8B3-81A75F1845FD}"/>
                </a:ext>
              </a:extLst>
            </p:cNvPr>
            <p:cNvSpPr/>
            <p:nvPr/>
          </p:nvSpPr>
          <p:spPr>
            <a:xfrm>
              <a:off x="7180319" y="206436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F9CB3D9-93D1-4CEA-AAD0-B5FBF04AF392}"/>
                </a:ext>
              </a:extLst>
            </p:cNvPr>
            <p:cNvSpPr/>
            <p:nvPr/>
          </p:nvSpPr>
          <p:spPr>
            <a:xfrm>
              <a:off x="5906253" y="241799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0239D11-64EA-4737-92D7-4D21F90D1F6E}"/>
                </a:ext>
              </a:extLst>
            </p:cNvPr>
            <p:cNvSpPr/>
            <p:nvPr/>
          </p:nvSpPr>
          <p:spPr>
            <a:xfrm>
              <a:off x="6364310" y="2762148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CB357DC-0691-44E9-815A-2AC3B2B22EAD}"/>
                </a:ext>
              </a:extLst>
            </p:cNvPr>
            <p:cNvSpPr/>
            <p:nvPr/>
          </p:nvSpPr>
          <p:spPr>
            <a:xfrm>
              <a:off x="6663494" y="2368022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926D287-14F0-4061-8E34-32079C285917}"/>
                </a:ext>
              </a:extLst>
            </p:cNvPr>
            <p:cNvSpPr/>
            <p:nvPr/>
          </p:nvSpPr>
          <p:spPr>
            <a:xfrm>
              <a:off x="5755750" y="3037499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立方體 1">
              <a:extLst>
                <a:ext uri="{FF2B5EF4-FFF2-40B4-BE49-F238E27FC236}">
                  <a16:creationId xmlns:a16="http://schemas.microsoft.com/office/drawing/2014/main" id="{0C82DF1D-12BC-4370-870B-BD55039DD838}"/>
                </a:ext>
              </a:extLst>
            </p:cNvPr>
            <p:cNvSpPr/>
            <p:nvPr/>
          </p:nvSpPr>
          <p:spPr>
            <a:xfrm>
              <a:off x="5514229" y="1619748"/>
              <a:ext cx="2644984" cy="2644984"/>
            </a:xfrm>
            <a:prstGeom prst="cub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1E7A8E7-A654-42F1-A7E8-08109C4EF5E0}"/>
                </a:ext>
              </a:extLst>
            </p:cNvPr>
            <p:cNvSpPr/>
            <p:nvPr/>
          </p:nvSpPr>
          <p:spPr>
            <a:xfrm>
              <a:off x="7112901" y="2624472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9" name="圖形 68" descr="單線箭號 (直線)">
            <a:extLst>
              <a:ext uri="{FF2B5EF4-FFF2-40B4-BE49-F238E27FC236}">
                <a16:creationId xmlns:a16="http://schemas.microsoft.com/office/drawing/2014/main" id="{17339B9B-F782-4D3E-8920-E9B8696E8A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808821" y="2802643"/>
            <a:ext cx="360000" cy="360000"/>
          </a:xfrm>
          <a:prstGeom prst="rect">
            <a:avLst/>
          </a:prstGeom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344E8E27-93CE-426C-B1AF-7DE35D78EFC4}"/>
              </a:ext>
            </a:extLst>
          </p:cNvPr>
          <p:cNvSpPr txBox="1"/>
          <p:nvPr/>
        </p:nvSpPr>
        <p:spPr>
          <a:xfrm>
            <a:off x="4537679" y="2394021"/>
            <a:ext cx="902283" cy="51077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/>
              </a:rPr>
              <a:t>Kernel</a:t>
            </a:r>
            <a:br>
              <a:rPr lang="en-US" altLang="zh-TW" sz="1200" dirty="0">
                <a:latin typeface="Sitka Heading Semibold"/>
              </a:rPr>
            </a:br>
            <a:r>
              <a:rPr lang="en-US" altLang="zh-TW" sz="1200" dirty="0">
                <a:latin typeface="Sitka Heading Semibold"/>
              </a:rPr>
              <a:t>Function</a:t>
            </a:r>
            <a:endParaRPr lang="zh-TW" altLang="en-US" sz="1200" dirty="0"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0" grpId="0"/>
      <p:bldP spid="7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決策樹（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ecision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ree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0E6A6B1-146A-4096-A173-A1A5D09D0067}"/>
              </a:ext>
            </a:extLst>
          </p:cNvPr>
          <p:cNvGrpSpPr/>
          <p:nvPr/>
        </p:nvGrpSpPr>
        <p:grpSpPr>
          <a:xfrm>
            <a:off x="625596" y="1921689"/>
            <a:ext cx="3442348" cy="2222688"/>
            <a:chOff x="3095696" y="1562566"/>
            <a:chExt cx="3888432" cy="251072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C0C89A83-9F6C-405C-BB73-9D2D698FD8D8}"/>
                </a:ext>
              </a:extLst>
            </p:cNvPr>
            <p:cNvSpPr/>
            <p:nvPr/>
          </p:nvSpPr>
          <p:spPr>
            <a:xfrm>
              <a:off x="3942000" y="156256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Root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2FECF94-5CF8-4A7E-8516-58818EEFE6D9}"/>
                </a:ext>
              </a:extLst>
            </p:cNvPr>
            <p:cNvSpPr/>
            <p:nvPr/>
          </p:nvSpPr>
          <p:spPr>
            <a:xfrm>
              <a:off x="3095696" y="2583928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D646382-7BBD-4F4C-82B5-3143E9F707AD}"/>
                </a:ext>
              </a:extLst>
            </p:cNvPr>
            <p:cNvSpPr/>
            <p:nvPr/>
          </p:nvSpPr>
          <p:spPr>
            <a:xfrm>
              <a:off x="4788044" y="2582727"/>
              <a:ext cx="144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Internal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AF26E98-5DBB-4E27-8019-1A0178A80B73}"/>
                </a:ext>
              </a:extLst>
            </p:cNvPr>
            <p:cNvSpPr/>
            <p:nvPr/>
          </p:nvSpPr>
          <p:spPr>
            <a:xfrm>
              <a:off x="4031800" y="360528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95D8CFCC-3CFA-40A7-BEC3-553EBA4DCD7F}"/>
                </a:ext>
              </a:extLst>
            </p:cNvPr>
            <p:cNvSpPr/>
            <p:nvPr/>
          </p:nvSpPr>
          <p:spPr>
            <a:xfrm>
              <a:off x="5724128" y="360528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pic>
          <p:nvPicPr>
            <p:cNvPr id="29" name="圖形 28" descr="單線箭號 (直線)">
              <a:extLst>
                <a:ext uri="{FF2B5EF4-FFF2-40B4-BE49-F238E27FC236}">
                  <a16:creationId xmlns:a16="http://schemas.microsoft.com/office/drawing/2014/main" id="{C11580D4-4106-463E-B479-3BDEFD4D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694572" flipH="1">
              <a:off x="4767442" y="2128313"/>
              <a:ext cx="360001" cy="359999"/>
            </a:xfrm>
            <a:prstGeom prst="rect">
              <a:avLst/>
            </a:prstGeom>
          </p:spPr>
        </p:pic>
        <p:pic>
          <p:nvPicPr>
            <p:cNvPr id="30" name="圖形 29" descr="單線箭號 (直線)">
              <a:extLst>
                <a:ext uri="{FF2B5EF4-FFF2-40B4-BE49-F238E27FC236}">
                  <a16:creationId xmlns:a16="http://schemas.microsoft.com/office/drawing/2014/main" id="{CFA16619-6F5F-4293-BBB8-34FD6453D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905428">
              <a:off x="4016557" y="2128314"/>
              <a:ext cx="360001" cy="359999"/>
            </a:xfrm>
            <a:prstGeom prst="rect">
              <a:avLst/>
            </a:prstGeom>
          </p:spPr>
        </p:pic>
        <p:pic>
          <p:nvPicPr>
            <p:cNvPr id="31" name="圖形 30" descr="單線箭號 (直線)">
              <a:extLst>
                <a:ext uri="{FF2B5EF4-FFF2-40B4-BE49-F238E27FC236}">
                  <a16:creationId xmlns:a16="http://schemas.microsoft.com/office/drawing/2014/main" id="{59AB0EB9-25EB-4D5F-B33D-D3868E5C9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694572" flipH="1">
              <a:off x="5793484" y="3148607"/>
              <a:ext cx="360001" cy="359999"/>
            </a:xfrm>
            <a:prstGeom prst="rect">
              <a:avLst/>
            </a:prstGeom>
          </p:spPr>
        </p:pic>
        <p:pic>
          <p:nvPicPr>
            <p:cNvPr id="32" name="圖形 31" descr="單線箭號 (直線)">
              <a:extLst>
                <a:ext uri="{FF2B5EF4-FFF2-40B4-BE49-F238E27FC236}">
                  <a16:creationId xmlns:a16="http://schemas.microsoft.com/office/drawing/2014/main" id="{86901A81-E41C-4482-BE11-6FE8E092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905428">
              <a:off x="4857243" y="3148609"/>
              <a:ext cx="360001" cy="359999"/>
            </a:xfrm>
            <a:prstGeom prst="rect">
              <a:avLst/>
            </a:prstGeom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3A988F44-5D3F-401A-A144-4640422BFA02}"/>
              </a:ext>
            </a:extLst>
          </p:cNvPr>
          <p:cNvGrpSpPr/>
          <p:nvPr/>
        </p:nvGrpSpPr>
        <p:grpSpPr>
          <a:xfrm>
            <a:off x="5076056" y="1461324"/>
            <a:ext cx="3442348" cy="2680430"/>
            <a:chOff x="5148064" y="1461324"/>
            <a:chExt cx="3442348" cy="2680430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D59872D1-B576-4D24-9D64-0E5216A7F92B}"/>
                </a:ext>
              </a:extLst>
            </p:cNvPr>
            <p:cNvGrpSpPr/>
            <p:nvPr/>
          </p:nvGrpSpPr>
          <p:grpSpPr>
            <a:xfrm>
              <a:off x="5148064" y="1919066"/>
              <a:ext cx="3442348" cy="2222688"/>
              <a:chOff x="3095696" y="1562566"/>
              <a:chExt cx="3888432" cy="2510720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311FBB9C-3734-4FA4-B92C-4182A11FD4E3}"/>
                  </a:ext>
                </a:extLst>
              </p:cNvPr>
              <p:cNvSpPr/>
              <p:nvPr/>
            </p:nvSpPr>
            <p:spPr>
              <a:xfrm>
                <a:off x="3942000" y="156256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有房產</a:t>
                </a:r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6FA72EAB-B61E-477A-B107-0D5B3488232E}"/>
                  </a:ext>
                </a:extLst>
              </p:cNvPr>
              <p:cNvSpPr/>
              <p:nvPr/>
            </p:nvSpPr>
            <p:spPr>
              <a:xfrm>
                <a:off x="3095696" y="2583928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可以貸款</a:t>
                </a:r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126B8DE7-9780-49F7-9193-0E98B90F37F8}"/>
                  </a:ext>
                </a:extLst>
              </p:cNvPr>
              <p:cNvSpPr/>
              <p:nvPr/>
            </p:nvSpPr>
            <p:spPr>
              <a:xfrm>
                <a:off x="4788044" y="2582727"/>
                <a:ext cx="144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月薪≧</a:t>
                </a:r>
                <a:r>
                  <a:rPr lang="en-US" altLang="zh-TW" sz="1200" dirty="0"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35000</a:t>
                </a:r>
                <a:endParaRPr lang="zh-TW" altLang="en-US" sz="1200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42DADF67-8D05-4A85-BFC7-D850932AA290}"/>
                  </a:ext>
                </a:extLst>
              </p:cNvPr>
              <p:cNvSpPr/>
              <p:nvPr/>
            </p:nvSpPr>
            <p:spPr>
              <a:xfrm>
                <a:off x="4031800" y="360528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可以貸款</a:t>
                </a: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85039E31-B4F8-47F8-9FAA-CB0B2C4A31ED}"/>
                  </a:ext>
                </a:extLst>
              </p:cNvPr>
              <p:cNvSpPr/>
              <p:nvPr/>
            </p:nvSpPr>
            <p:spPr>
              <a:xfrm>
                <a:off x="5724128" y="360528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不能貸款</a:t>
                </a:r>
              </a:p>
            </p:txBody>
          </p:sp>
          <p:pic>
            <p:nvPicPr>
              <p:cNvPr id="50" name="圖形 49" descr="單線箭號 (直線)">
                <a:extLst>
                  <a:ext uri="{FF2B5EF4-FFF2-40B4-BE49-F238E27FC236}">
                    <a16:creationId xmlns:a16="http://schemas.microsoft.com/office/drawing/2014/main" id="{1B732DB3-72D2-4D55-A324-E22A1EE21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694572" flipH="1">
                <a:off x="4767442" y="2128313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1" name="圖形 50" descr="單線箭號 (直線)">
                <a:extLst>
                  <a:ext uri="{FF2B5EF4-FFF2-40B4-BE49-F238E27FC236}">
                    <a16:creationId xmlns:a16="http://schemas.microsoft.com/office/drawing/2014/main" id="{8602758E-4D57-4208-BDD5-5264DE5E2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8905428">
                <a:off x="4016558" y="2128314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2" name="圖形 51" descr="單線箭號 (直線)">
                <a:extLst>
                  <a:ext uri="{FF2B5EF4-FFF2-40B4-BE49-F238E27FC236}">
                    <a16:creationId xmlns:a16="http://schemas.microsoft.com/office/drawing/2014/main" id="{0BF7E1FF-A6D4-4430-ACC6-5425317AE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694572" flipH="1">
                <a:off x="5793484" y="3148607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3" name="圖形 52" descr="單線箭號 (直線)">
                <a:extLst>
                  <a:ext uri="{FF2B5EF4-FFF2-40B4-BE49-F238E27FC236}">
                    <a16:creationId xmlns:a16="http://schemas.microsoft.com/office/drawing/2014/main" id="{68201DD4-8381-4E95-85AB-6D0FF9AEB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8905428">
                <a:off x="4857243" y="3148609"/>
                <a:ext cx="360001" cy="359999"/>
              </a:xfrm>
              <a:prstGeom prst="rect">
                <a:avLst/>
              </a:prstGeom>
            </p:spPr>
          </p:pic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C39CEB1-73E1-44C9-B250-115456459FCB}"/>
                </a:ext>
              </a:extLst>
            </p:cNvPr>
            <p:cNvSpPr txBox="1"/>
            <p:nvPr/>
          </p:nvSpPr>
          <p:spPr>
            <a:xfrm>
              <a:off x="5525149" y="2425081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A076522E-1F52-477E-9D15-0E61AA65BE90}"/>
                </a:ext>
              </a:extLst>
            </p:cNvPr>
            <p:cNvSpPr txBox="1"/>
            <p:nvPr/>
          </p:nvSpPr>
          <p:spPr>
            <a:xfrm>
              <a:off x="6799595" y="2426812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E70BEA0-AF49-466C-A5F2-99F005D90955}"/>
                </a:ext>
              </a:extLst>
            </p:cNvPr>
            <p:cNvSpPr txBox="1"/>
            <p:nvPr/>
          </p:nvSpPr>
          <p:spPr>
            <a:xfrm>
              <a:off x="6282109" y="3336596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0AF957C-39AB-460B-AF7A-A98E0263DB61}"/>
                </a:ext>
              </a:extLst>
            </p:cNvPr>
            <p:cNvSpPr txBox="1"/>
            <p:nvPr/>
          </p:nvSpPr>
          <p:spPr>
            <a:xfrm>
              <a:off x="7689876" y="3336595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232E95D-A945-4EAC-9331-2D4B55DC64B9}"/>
                </a:ext>
              </a:extLst>
            </p:cNvPr>
            <p:cNvSpPr txBox="1"/>
            <p:nvPr/>
          </p:nvSpPr>
          <p:spPr>
            <a:xfrm>
              <a:off x="5720020" y="1461324"/>
              <a:ext cx="1469969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/>
                </a:rPr>
                <a:t>是否可以貸款？</a:t>
              </a:r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K-Fold Cross Validation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026" name="Picture 2" descr="https://ithelp.ithome.com.tw/upload/images/20220323/20107247Ez4WXEkZTq.png">
            <a:extLst>
              <a:ext uri="{FF2B5EF4-FFF2-40B4-BE49-F238E27FC236}">
                <a16:creationId xmlns:a16="http://schemas.microsoft.com/office/drawing/2014/main" id="{BD17EED6-DC40-4800-95C4-EF649853D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6"/>
          <a:stretch/>
        </p:blipFill>
        <p:spPr bwMode="auto">
          <a:xfrm>
            <a:off x="1979712" y="1420416"/>
            <a:ext cx="6624736" cy="31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Nested K-Fold Cross Validation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0" name="Picture 2" descr="https://ithelp.ithome.com.tw/upload/images/20211008/20107247arvB95Nyod.png">
            <a:extLst>
              <a:ext uri="{FF2B5EF4-FFF2-40B4-BE49-F238E27FC236}">
                <a16:creationId xmlns:a16="http://schemas.microsoft.com/office/drawing/2014/main" id="{08CC4CF9-7E2A-4588-874F-1914F28CA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5"/>
          <a:stretch/>
        </p:blipFill>
        <p:spPr bwMode="auto">
          <a:xfrm>
            <a:off x="1223882" y="1420416"/>
            <a:ext cx="6696236" cy="335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8466"/>
              </p:ext>
            </p:extLst>
          </p:nvPr>
        </p:nvGraphicFramePr>
        <p:xfrm>
          <a:off x="2226428" y="1636440"/>
          <a:ext cx="4691144" cy="29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82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3258362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Chronic_Kidney_Disease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DataSet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資料來源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UCI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類別型：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數值型：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</a:t>
                      </a:r>
                    </a:p>
                  </a:txBody>
                  <a:tcPr marB="108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86944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類別數量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有慢性腎臟疾病：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無慢性腎臟疾病：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B="108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遺缺值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0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833485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9E056E8-E80A-4CAB-A084-5D1A3801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1100" y="1190387"/>
            <a:ext cx="5521799" cy="38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超參數設定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85231"/>
              </p:ext>
            </p:extLst>
          </p:nvPr>
        </p:nvGraphicFramePr>
        <p:xfrm>
          <a:off x="1288269" y="1466246"/>
          <a:ext cx="6567461" cy="335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893">
                  <a:extLst>
                    <a:ext uri="{9D8B030D-6E8A-4147-A177-3AD203B41FA5}">
                      <a16:colId xmlns:a16="http://schemas.microsoft.com/office/drawing/2014/main" val="16059553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419820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參數名稱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超參數搜索範圍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72766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Solver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lbfgs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sgd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adam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algn="l"/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Max_iter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50~250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19746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algn="l"/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Alpha L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0.1~1.0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05041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n_neighbors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1~50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72766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0.001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10.0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94138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kernel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rbf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66439"/>
                  </a:ext>
                </a:extLst>
              </a:tr>
              <a:tr h="372766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criterion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entropy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gini</a:t>
                      </a:r>
                      <a:endParaRPr lang="en-US" altLang="zh-TW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09798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max_depth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2~50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3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降維前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4384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0.497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0.623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0.657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03420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降維後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7382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0.974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0.667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0.675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0.891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0.959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Grid Search</a:t>
            </a:r>
            <a:endParaRPr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69249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29821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Search</a:t>
            </a:r>
            <a:endParaRPr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43388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90528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05724E-22CD-490A-94D7-D3F5A4019309}"/>
              </a:ext>
            </a:extLst>
          </p:cNvPr>
          <p:cNvSpPr txBox="1"/>
          <p:nvPr/>
        </p:nvSpPr>
        <p:spPr>
          <a:xfrm>
            <a:off x="1062000" y="1672544"/>
            <a:ext cx="7020000" cy="1800000"/>
          </a:xfrm>
          <a:prstGeom prst="roundRect">
            <a:avLst/>
          </a:prstGeom>
          <a:solidFill>
            <a:srgbClr val="FAEEDE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C5801C-C6F9-4656-9974-840616E106AB}"/>
              </a:ext>
            </a:extLst>
          </p:cNvPr>
          <p:cNvSpPr/>
          <p:nvPr/>
        </p:nvSpPr>
        <p:spPr>
          <a:xfrm>
            <a:off x="1286086" y="1888468"/>
            <a:ext cx="6571828" cy="13183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綜合比較上述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種分類器應用於此資料集的分類預測，可以得到將資料降維處理後，不管是採用網格搜索或隨機搜索，都可以提升模型的預測結果，其中決策樹的結果幾乎都是最好的。</a:t>
            </a:r>
          </a:p>
        </p:txBody>
      </p:sp>
      <p:sp>
        <p:nvSpPr>
          <p:cNvPr id="10" name="矩形 9"/>
          <p:cNvSpPr/>
          <p:nvPr/>
        </p:nvSpPr>
        <p:spPr>
          <a:xfrm>
            <a:off x="875094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199472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試著對模型進行解釋來增加模型的可性度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303880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834278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206661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9216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71857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669216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097035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715420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199472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尋找其他相關疾病的資料集來增加資料豐富度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604251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097035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094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3688" y="2006651"/>
            <a:ext cx="5609534" cy="11317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本研究使用慢性腎臟病資料集做為研究案例，並使用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網格搜索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與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兩種自動調整超參數演算法，配合多種機器學習分類演算法來進行比較。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網格搜索（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Grid Search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1032" name="Picture 8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5FC3EE51-B126-4006-AA1C-DD20D30D0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6185" r="51714"/>
          <a:stretch/>
        </p:blipFill>
        <p:spPr bwMode="auto">
          <a:xfrm>
            <a:off x="1187624" y="1816460"/>
            <a:ext cx="2812723" cy="25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BD2C0C-B761-43DA-AA75-C782369226DF}"/>
              </a:ext>
            </a:extLst>
          </p:cNvPr>
          <p:cNvSpPr txBox="1"/>
          <p:nvPr/>
        </p:nvSpPr>
        <p:spPr>
          <a:xfrm>
            <a:off x="4463988" y="2458428"/>
            <a:ext cx="3813625" cy="12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101C7C-CD30-4039-BA21-C376AEEEA45B}"/>
              </a:ext>
            </a:extLst>
          </p:cNvPr>
          <p:cNvSpPr txBox="1"/>
          <p:nvPr/>
        </p:nvSpPr>
        <p:spPr>
          <a:xfrm>
            <a:off x="5855177" y="2248508"/>
            <a:ext cx="1031243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缺點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8A639E-3312-4A31-9BCC-06BC17007940}"/>
              </a:ext>
            </a:extLst>
          </p:cNvPr>
          <p:cNvSpPr txBox="1"/>
          <p:nvPr/>
        </p:nvSpPr>
        <p:spPr>
          <a:xfrm>
            <a:off x="4591878" y="2572544"/>
            <a:ext cx="3557843" cy="98182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設定的超參數不一定會涵蓋到最佳的值</a:t>
            </a:r>
            <a:endParaRPr lang="en-US" altLang="zh-TW" sz="1400" dirty="0">
              <a:latin typeface="Sitka Heading Semibold" pitchFamily="2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超參數範圍大時耗費時間跟效能資源</a:t>
            </a:r>
            <a:endParaRPr lang="en-US" altLang="zh-TW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10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8" grpId="0" animBg="1"/>
      <p:bldP spid="2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隨機搜索（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Search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1032" name="Picture 8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5FC3EE51-B126-4006-AA1C-DD20D30D0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68" t="16145" r="-129" b="1965"/>
          <a:stretch/>
        </p:blipFill>
        <p:spPr bwMode="auto">
          <a:xfrm>
            <a:off x="1337080" y="1744452"/>
            <a:ext cx="3181677" cy="258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BD2C0C-B761-43DA-AA75-C782369226DF}"/>
              </a:ext>
            </a:extLst>
          </p:cNvPr>
          <p:cNvSpPr txBox="1"/>
          <p:nvPr/>
        </p:nvSpPr>
        <p:spPr>
          <a:xfrm>
            <a:off x="5040052" y="2507526"/>
            <a:ext cx="2916323" cy="108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101C7C-CD30-4039-BA21-C376AEEEA45B}"/>
              </a:ext>
            </a:extLst>
          </p:cNvPr>
          <p:cNvSpPr txBox="1"/>
          <p:nvPr/>
        </p:nvSpPr>
        <p:spPr>
          <a:xfrm>
            <a:off x="5982591" y="2297606"/>
            <a:ext cx="1031243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缺點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8A639E-3312-4A31-9BCC-06BC17007940}"/>
              </a:ext>
            </a:extLst>
          </p:cNvPr>
          <p:cNvSpPr txBox="1"/>
          <p:nvPr/>
        </p:nvSpPr>
        <p:spPr>
          <a:xfrm>
            <a:off x="5189506" y="2714520"/>
            <a:ext cx="2617414" cy="50609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不一定能找到最佳的超參數</a:t>
            </a:r>
            <a:endParaRPr lang="en-US" altLang="zh-TW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多層感知器（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ulti-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ayer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erception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14A8BCF-347A-41A0-87B6-4D1B31F0A1CB}"/>
              </a:ext>
            </a:extLst>
          </p:cNvPr>
          <p:cNvSpPr txBox="1"/>
          <p:nvPr/>
        </p:nvSpPr>
        <p:spPr>
          <a:xfrm>
            <a:off x="2536449" y="1400872"/>
            <a:ext cx="407110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前向傳遞（</a:t>
            </a:r>
            <a:r>
              <a:rPr lang="en-US" altLang="zh-TW" sz="1400" dirty="0">
                <a:latin typeface="Sitka Heading Semibold"/>
              </a:rPr>
              <a:t>Forward Propagation</a:t>
            </a:r>
            <a:r>
              <a:rPr lang="zh-TW" altLang="en-US" sz="1400" dirty="0">
                <a:latin typeface="Sitka Heading Semibold"/>
              </a:rPr>
              <a:t>）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163F6BB-434D-4DA7-9AD7-A88C62057356}"/>
              </a:ext>
            </a:extLst>
          </p:cNvPr>
          <p:cNvGrpSpPr/>
          <p:nvPr/>
        </p:nvGrpSpPr>
        <p:grpSpPr>
          <a:xfrm>
            <a:off x="2234514" y="1960476"/>
            <a:ext cx="4674972" cy="2830261"/>
            <a:chOff x="2234514" y="1960476"/>
            <a:chExt cx="4674972" cy="283026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D7D154D-FCBB-4371-925D-848FA8FE2A29}"/>
                </a:ext>
              </a:extLst>
            </p:cNvPr>
            <p:cNvGrpSpPr/>
            <p:nvPr/>
          </p:nvGrpSpPr>
          <p:grpSpPr>
            <a:xfrm>
              <a:off x="2234514" y="1960476"/>
              <a:ext cx="4674972" cy="2830261"/>
              <a:chOff x="1411087" y="1265283"/>
              <a:chExt cx="6315110" cy="3823211"/>
            </a:xfrm>
          </p:grpSpPr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734D1A1F-6848-46B3-B97B-38C83321C0CA}"/>
                  </a:ext>
                </a:extLst>
              </p:cNvPr>
              <p:cNvSpPr/>
              <p:nvPr/>
            </p:nvSpPr>
            <p:spPr>
              <a:xfrm>
                <a:off x="1752627" y="21090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211A49-40EB-4505-B590-0AA1BA5304FE}"/>
                  </a:ext>
                </a:extLst>
              </p:cNvPr>
              <p:cNvSpPr/>
              <p:nvPr/>
            </p:nvSpPr>
            <p:spPr>
              <a:xfrm>
                <a:off x="1752627" y="29528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803AEE31-9C5B-47A4-AF30-A17C3341DAB3}"/>
                  </a:ext>
                </a:extLst>
              </p:cNvPr>
              <p:cNvSpPr/>
              <p:nvPr/>
            </p:nvSpPr>
            <p:spPr>
              <a:xfrm>
                <a:off x="3519799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0CA9321-C2A6-4FCC-A896-A6F4FDDEA69F}"/>
                  </a:ext>
                </a:extLst>
              </p:cNvPr>
              <p:cNvSpPr/>
              <p:nvPr/>
            </p:nvSpPr>
            <p:spPr>
              <a:xfrm>
                <a:off x="3519799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3BCE5C1E-DBEB-4CF2-86A9-7603010A79D4}"/>
                  </a:ext>
                </a:extLst>
              </p:cNvPr>
              <p:cNvSpPr/>
              <p:nvPr/>
            </p:nvSpPr>
            <p:spPr>
              <a:xfrm>
                <a:off x="3519799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79ADAD3-E207-450A-B0E6-2612A5BE6B8F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2292687" y="1535313"/>
                <a:ext cx="1227112" cy="8437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0FCC89AB-BE33-4642-AE72-FB057B730867}"/>
                  </a:ext>
                </a:extLst>
              </p:cNvPr>
              <p:cNvCxnSpPr>
                <a:cxnSpLocks/>
                <a:stCxn id="17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7C29754D-7507-4B6F-A168-93468671B94F}"/>
                  </a:ext>
                </a:extLst>
              </p:cNvPr>
              <p:cNvCxnSpPr>
                <a:cxnSpLocks/>
                <a:stCxn id="18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8438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61CAF1B-DA2C-4ACC-828B-A8AA6EA72036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2292687" y="1535313"/>
                <a:ext cx="1227112" cy="16875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B9E5C54A-AC52-474F-8A5E-65B4F29B2EA3}"/>
                  </a:ext>
                </a:extLst>
              </p:cNvPr>
              <p:cNvCxnSpPr>
                <a:cxnSpLocks/>
                <a:stCxn id="17" idx="2"/>
                <a:endCxn id="15" idx="6"/>
              </p:cNvCxnSpPr>
              <p:nvPr/>
            </p:nvCxnSpPr>
            <p:spPr>
              <a:xfrm flipH="1">
                <a:off x="2292687" y="2379112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E05E6BF6-5D0C-4DBE-BD47-F1F7031060F1}"/>
                  </a:ext>
                </a:extLst>
              </p:cNvPr>
              <p:cNvCxnSpPr>
                <a:cxnSpLocks/>
                <a:stCxn id="18" idx="2"/>
                <a:endCxn id="15" idx="6"/>
              </p:cNvCxnSpPr>
              <p:nvPr/>
            </p:nvCxnSpPr>
            <p:spPr>
              <a:xfrm flipH="1">
                <a:off x="2292687" y="3222911"/>
                <a:ext cx="1227112" cy="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30A3F6E-64BC-474C-A8D8-FDCBE59326A1}"/>
                  </a:ext>
                </a:extLst>
              </p:cNvPr>
              <p:cNvSpPr/>
              <p:nvPr/>
            </p:nvSpPr>
            <p:spPr>
              <a:xfrm>
                <a:off x="6851312" y="1687182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1C3C4763-A444-4A59-8BCA-D2DA1FAE3D27}"/>
                  </a:ext>
                </a:extLst>
              </p:cNvPr>
              <p:cNvSpPr/>
              <p:nvPr/>
            </p:nvSpPr>
            <p:spPr>
              <a:xfrm>
                <a:off x="3519799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E29D8803-0A4A-4A81-A66E-F66B888EDE6D}"/>
                  </a:ext>
                </a:extLst>
              </p:cNvPr>
              <p:cNvCxnSpPr>
                <a:cxnSpLocks/>
                <a:stCxn id="26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6875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1D95C2C-5550-4EB8-9F7D-E3C01CE90C1F}"/>
                  </a:ext>
                </a:extLst>
              </p:cNvPr>
              <p:cNvCxnSpPr>
                <a:cxnSpLocks/>
                <a:stCxn id="26" idx="2"/>
                <a:endCxn id="15" idx="6"/>
              </p:cNvCxnSpPr>
              <p:nvPr/>
            </p:nvCxnSpPr>
            <p:spPr>
              <a:xfrm flipH="1" flipV="1">
                <a:off x="2292687" y="3222911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C763BC0A-7E88-49EC-A66C-346505B042BB}"/>
                  </a:ext>
                </a:extLst>
              </p:cNvPr>
              <p:cNvSpPr/>
              <p:nvPr/>
            </p:nvSpPr>
            <p:spPr>
              <a:xfrm>
                <a:off x="6848291" y="2530981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9778DEA0-A2B3-4F8B-BE20-5056C850AD08}"/>
                  </a:ext>
                </a:extLst>
              </p:cNvPr>
              <p:cNvSpPr/>
              <p:nvPr/>
            </p:nvSpPr>
            <p:spPr>
              <a:xfrm>
                <a:off x="6850835" y="3374780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506D326A-72F2-4CA3-B6C2-A6566C6F5081}"/>
                  </a:ext>
                </a:extLst>
              </p:cNvPr>
              <p:cNvSpPr/>
              <p:nvPr/>
            </p:nvSpPr>
            <p:spPr>
              <a:xfrm>
                <a:off x="5084140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A2236D47-8773-49CF-BE9E-0784A4038A83}"/>
                  </a:ext>
                </a:extLst>
              </p:cNvPr>
              <p:cNvSpPr/>
              <p:nvPr/>
            </p:nvSpPr>
            <p:spPr>
              <a:xfrm>
                <a:off x="5084140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DB5B81E1-E39C-45FC-877B-6ED72328207F}"/>
                  </a:ext>
                </a:extLst>
              </p:cNvPr>
              <p:cNvSpPr/>
              <p:nvPr/>
            </p:nvSpPr>
            <p:spPr>
              <a:xfrm>
                <a:off x="5084140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A2252019-F317-452B-B3D9-A7F6F93C27F2}"/>
                  </a:ext>
                </a:extLst>
              </p:cNvPr>
              <p:cNvSpPr/>
              <p:nvPr/>
            </p:nvSpPr>
            <p:spPr>
              <a:xfrm>
                <a:off x="5084140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F89EE5C4-2D06-43F9-83BD-653A99A64707}"/>
                  </a:ext>
                </a:extLst>
              </p:cNvPr>
              <p:cNvCxnSpPr>
                <a:cxnSpLocks/>
                <a:stCxn id="31" idx="6"/>
                <a:endCxn id="25" idx="2"/>
              </p:cNvCxnSpPr>
              <p:nvPr/>
            </p:nvCxnSpPr>
            <p:spPr>
              <a:xfrm>
                <a:off x="5624200" y="1535313"/>
                <a:ext cx="1227112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68AD8C8-3E44-40E7-A782-BDC251BAEED9}"/>
                  </a:ext>
                </a:extLst>
              </p:cNvPr>
              <p:cNvCxnSpPr>
                <a:cxnSpLocks/>
                <a:stCxn id="31" idx="6"/>
                <a:endCxn id="29" idx="2"/>
              </p:cNvCxnSpPr>
              <p:nvPr/>
            </p:nvCxnSpPr>
            <p:spPr>
              <a:xfrm>
                <a:off x="5624200" y="1535313"/>
                <a:ext cx="1224091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EB69F9C7-F905-4780-BBB3-BB450553D913}"/>
                  </a:ext>
                </a:extLst>
              </p:cNvPr>
              <p:cNvCxnSpPr>
                <a:cxnSpLocks/>
                <a:stCxn id="31" idx="6"/>
                <a:endCxn id="30" idx="2"/>
              </p:cNvCxnSpPr>
              <p:nvPr/>
            </p:nvCxnSpPr>
            <p:spPr>
              <a:xfrm>
                <a:off x="5624200" y="1535313"/>
                <a:ext cx="1226635" cy="2109497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20FEEB43-EBED-4866-B979-542A09FEBA10}"/>
                  </a:ext>
                </a:extLst>
              </p:cNvPr>
              <p:cNvCxnSpPr>
                <a:cxnSpLocks/>
                <a:stCxn id="32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0730F730-14C2-4105-B4F6-A3949E3D4419}"/>
                  </a:ext>
                </a:extLst>
              </p:cNvPr>
              <p:cNvCxnSpPr>
                <a:cxnSpLocks/>
                <a:stCxn id="32" idx="6"/>
                <a:endCxn id="29" idx="2"/>
              </p:cNvCxnSpPr>
              <p:nvPr/>
            </p:nvCxnSpPr>
            <p:spPr>
              <a:xfrm>
                <a:off x="5624200" y="2379112"/>
                <a:ext cx="1224091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B60C12C6-0AD2-4348-9D00-889B10FBD283}"/>
                  </a:ext>
                </a:extLst>
              </p:cNvPr>
              <p:cNvCxnSpPr>
                <a:cxnSpLocks/>
                <a:stCxn id="32" idx="6"/>
                <a:endCxn id="30" idx="2"/>
              </p:cNvCxnSpPr>
              <p:nvPr/>
            </p:nvCxnSpPr>
            <p:spPr>
              <a:xfrm>
                <a:off x="5624200" y="2379112"/>
                <a:ext cx="1226635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C624A77-7E54-4751-BAFD-49E8481B5BC3}"/>
                  </a:ext>
                </a:extLst>
              </p:cNvPr>
              <p:cNvCxnSpPr>
                <a:cxnSpLocks/>
                <a:stCxn id="33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A2C58000-F229-44E9-88A1-1689CE4458A1}"/>
                  </a:ext>
                </a:extLst>
              </p:cNvPr>
              <p:cNvCxnSpPr>
                <a:cxnSpLocks/>
                <a:stCxn id="33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FD774053-076E-4254-A6FE-5A4204832B0C}"/>
                  </a:ext>
                </a:extLst>
              </p:cNvPr>
              <p:cNvCxnSpPr>
                <a:cxnSpLocks/>
                <a:stCxn id="33" idx="6"/>
                <a:endCxn id="30" idx="2"/>
              </p:cNvCxnSpPr>
              <p:nvPr/>
            </p:nvCxnSpPr>
            <p:spPr>
              <a:xfrm>
                <a:off x="5624200" y="3222911"/>
                <a:ext cx="1226635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082B8732-6508-4DE7-9778-7F21916EF5D3}"/>
                  </a:ext>
                </a:extLst>
              </p:cNvPr>
              <p:cNvCxnSpPr>
                <a:cxnSpLocks/>
                <a:stCxn id="34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21094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147A6FA2-31ED-4DC9-BA3B-12759B3823AB}"/>
                  </a:ext>
                </a:extLst>
              </p:cNvPr>
              <p:cNvCxnSpPr>
                <a:cxnSpLocks/>
                <a:stCxn id="34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1509B13E-EB2E-4C46-BB89-A30C1D3AFEBD}"/>
                  </a:ext>
                </a:extLst>
              </p:cNvPr>
              <p:cNvCxnSpPr>
                <a:cxnSpLocks/>
                <a:stCxn id="34" idx="6"/>
                <a:endCxn id="30" idx="2"/>
              </p:cNvCxnSpPr>
              <p:nvPr/>
            </p:nvCxnSpPr>
            <p:spPr>
              <a:xfrm flipV="1">
                <a:off x="5624200" y="3644810"/>
                <a:ext cx="1226635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5CD2AD1-4E48-4029-96F4-C427CEEDE68C}"/>
                  </a:ext>
                </a:extLst>
              </p:cNvPr>
              <p:cNvSpPr txBox="1"/>
              <p:nvPr/>
            </p:nvSpPr>
            <p:spPr>
              <a:xfrm>
                <a:off x="4301970" y="2492525"/>
                <a:ext cx="540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…</a:t>
                </a:r>
                <a:endPara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5467E01-6B7B-40D3-8633-CCA4D64BD958}"/>
                  </a:ext>
                </a:extLst>
              </p:cNvPr>
              <p:cNvSpPr txBox="1"/>
              <p:nvPr/>
            </p:nvSpPr>
            <p:spPr>
              <a:xfrm>
                <a:off x="1411087" y="4602194"/>
                <a:ext cx="1215750" cy="4863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輸入層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6E1E28A6-B31F-4CF6-A5B2-4C6F4E6A8F61}"/>
                  </a:ext>
                </a:extLst>
              </p:cNvPr>
              <p:cNvSpPr txBox="1"/>
              <p:nvPr/>
            </p:nvSpPr>
            <p:spPr>
              <a:xfrm>
                <a:off x="3963070" y="4602193"/>
                <a:ext cx="1215751" cy="4863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隱藏層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2C3C33C-21C4-4FFA-9151-1A358658E2E8}"/>
                  </a:ext>
                </a:extLst>
              </p:cNvPr>
              <p:cNvSpPr txBox="1"/>
              <p:nvPr/>
            </p:nvSpPr>
            <p:spPr>
              <a:xfrm>
                <a:off x="6510447" y="4602193"/>
                <a:ext cx="1215750" cy="4863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輸出層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圖形 52" descr="單線箭號 (直線)">
              <a:extLst>
                <a:ext uri="{FF2B5EF4-FFF2-40B4-BE49-F238E27FC236}">
                  <a16:creationId xmlns:a16="http://schemas.microsoft.com/office/drawing/2014/main" id="{676092BF-82D4-44E7-B176-F6BE32EC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519404" y="4502736"/>
              <a:ext cx="216000" cy="216000"/>
            </a:xfrm>
            <a:prstGeom prst="rect">
              <a:avLst/>
            </a:prstGeom>
          </p:spPr>
        </p:pic>
        <p:pic>
          <p:nvPicPr>
            <p:cNvPr id="54" name="圖形 53" descr="單線箭號 (直線)">
              <a:extLst>
                <a:ext uri="{FF2B5EF4-FFF2-40B4-BE49-F238E27FC236}">
                  <a16:creationId xmlns:a16="http://schemas.microsoft.com/office/drawing/2014/main" id="{53DDE774-21BF-450E-98A5-8C32D6FB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408595" y="4502736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1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多層感知器（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ulti-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ayer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erception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14A8BCF-347A-41A0-87B6-4D1B31F0A1CB}"/>
              </a:ext>
            </a:extLst>
          </p:cNvPr>
          <p:cNvSpPr txBox="1"/>
          <p:nvPr/>
        </p:nvSpPr>
        <p:spPr>
          <a:xfrm>
            <a:off x="2536449" y="1400872"/>
            <a:ext cx="407110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反向傳遞（</a:t>
            </a:r>
            <a:r>
              <a:rPr lang="en-US" altLang="zh-TW" sz="1400" dirty="0">
                <a:latin typeface="Sitka Heading Semibold"/>
              </a:rPr>
              <a:t>Backward Propagation</a:t>
            </a:r>
            <a:r>
              <a:rPr lang="zh-TW" altLang="en-US" sz="1400" dirty="0">
                <a:latin typeface="Sitka Heading Semibold"/>
              </a:rPr>
              <a:t>）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9AE42B0-DD33-4B18-8A6F-6EF5DA3CA61A}"/>
              </a:ext>
            </a:extLst>
          </p:cNvPr>
          <p:cNvGrpSpPr/>
          <p:nvPr/>
        </p:nvGrpSpPr>
        <p:grpSpPr>
          <a:xfrm>
            <a:off x="2234514" y="1960476"/>
            <a:ext cx="4674972" cy="2830261"/>
            <a:chOff x="2234514" y="1960476"/>
            <a:chExt cx="4674972" cy="283026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D7D154D-FCBB-4371-925D-848FA8FE2A29}"/>
                </a:ext>
              </a:extLst>
            </p:cNvPr>
            <p:cNvGrpSpPr/>
            <p:nvPr/>
          </p:nvGrpSpPr>
          <p:grpSpPr>
            <a:xfrm>
              <a:off x="2234514" y="1960476"/>
              <a:ext cx="4674972" cy="2830261"/>
              <a:chOff x="1411087" y="1265283"/>
              <a:chExt cx="6315110" cy="3823211"/>
            </a:xfrm>
          </p:grpSpPr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734D1A1F-6848-46B3-B97B-38C83321C0CA}"/>
                  </a:ext>
                </a:extLst>
              </p:cNvPr>
              <p:cNvSpPr/>
              <p:nvPr/>
            </p:nvSpPr>
            <p:spPr>
              <a:xfrm>
                <a:off x="1752627" y="21090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211A49-40EB-4505-B590-0AA1BA5304FE}"/>
                  </a:ext>
                </a:extLst>
              </p:cNvPr>
              <p:cNvSpPr/>
              <p:nvPr/>
            </p:nvSpPr>
            <p:spPr>
              <a:xfrm>
                <a:off x="1752627" y="29528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803AEE31-9C5B-47A4-AF30-A17C3341DAB3}"/>
                  </a:ext>
                </a:extLst>
              </p:cNvPr>
              <p:cNvSpPr/>
              <p:nvPr/>
            </p:nvSpPr>
            <p:spPr>
              <a:xfrm>
                <a:off x="3519799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0CA9321-C2A6-4FCC-A896-A6F4FDDEA69F}"/>
                  </a:ext>
                </a:extLst>
              </p:cNvPr>
              <p:cNvSpPr/>
              <p:nvPr/>
            </p:nvSpPr>
            <p:spPr>
              <a:xfrm>
                <a:off x="3519799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3BCE5C1E-DBEB-4CF2-86A9-7603010A79D4}"/>
                  </a:ext>
                </a:extLst>
              </p:cNvPr>
              <p:cNvSpPr/>
              <p:nvPr/>
            </p:nvSpPr>
            <p:spPr>
              <a:xfrm>
                <a:off x="3519799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79ADAD3-E207-450A-B0E6-2612A5BE6B8F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2292687" y="1535313"/>
                <a:ext cx="1227112" cy="8437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0FCC89AB-BE33-4642-AE72-FB057B730867}"/>
                  </a:ext>
                </a:extLst>
              </p:cNvPr>
              <p:cNvCxnSpPr>
                <a:cxnSpLocks/>
                <a:stCxn id="17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7C29754D-7507-4B6F-A168-93468671B94F}"/>
                  </a:ext>
                </a:extLst>
              </p:cNvPr>
              <p:cNvCxnSpPr>
                <a:cxnSpLocks/>
                <a:stCxn id="18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8438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61CAF1B-DA2C-4ACC-828B-A8AA6EA72036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2292687" y="1535313"/>
                <a:ext cx="1227112" cy="16875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B9E5C54A-AC52-474F-8A5E-65B4F29B2EA3}"/>
                  </a:ext>
                </a:extLst>
              </p:cNvPr>
              <p:cNvCxnSpPr>
                <a:cxnSpLocks/>
                <a:stCxn id="17" idx="2"/>
                <a:endCxn id="15" idx="6"/>
              </p:cNvCxnSpPr>
              <p:nvPr/>
            </p:nvCxnSpPr>
            <p:spPr>
              <a:xfrm flipH="1">
                <a:off x="2292687" y="2379112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E05E6BF6-5D0C-4DBE-BD47-F1F7031060F1}"/>
                  </a:ext>
                </a:extLst>
              </p:cNvPr>
              <p:cNvCxnSpPr>
                <a:cxnSpLocks/>
                <a:stCxn id="18" idx="2"/>
                <a:endCxn id="15" idx="6"/>
              </p:cNvCxnSpPr>
              <p:nvPr/>
            </p:nvCxnSpPr>
            <p:spPr>
              <a:xfrm flipH="1">
                <a:off x="2292687" y="3222911"/>
                <a:ext cx="1227112" cy="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30A3F6E-64BC-474C-A8D8-FDCBE59326A1}"/>
                  </a:ext>
                </a:extLst>
              </p:cNvPr>
              <p:cNvSpPr/>
              <p:nvPr/>
            </p:nvSpPr>
            <p:spPr>
              <a:xfrm>
                <a:off x="6851312" y="1687182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1C3C4763-A444-4A59-8BCA-D2DA1FAE3D27}"/>
                  </a:ext>
                </a:extLst>
              </p:cNvPr>
              <p:cNvSpPr/>
              <p:nvPr/>
            </p:nvSpPr>
            <p:spPr>
              <a:xfrm>
                <a:off x="3519799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E29D8803-0A4A-4A81-A66E-F66B888EDE6D}"/>
                  </a:ext>
                </a:extLst>
              </p:cNvPr>
              <p:cNvCxnSpPr>
                <a:cxnSpLocks/>
                <a:stCxn id="26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6875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1D95C2C-5550-4EB8-9F7D-E3C01CE90C1F}"/>
                  </a:ext>
                </a:extLst>
              </p:cNvPr>
              <p:cNvCxnSpPr>
                <a:cxnSpLocks/>
                <a:stCxn id="26" idx="2"/>
                <a:endCxn id="15" idx="6"/>
              </p:cNvCxnSpPr>
              <p:nvPr/>
            </p:nvCxnSpPr>
            <p:spPr>
              <a:xfrm flipH="1" flipV="1">
                <a:off x="2292687" y="3222911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C763BC0A-7E88-49EC-A66C-346505B042BB}"/>
                  </a:ext>
                </a:extLst>
              </p:cNvPr>
              <p:cNvSpPr/>
              <p:nvPr/>
            </p:nvSpPr>
            <p:spPr>
              <a:xfrm>
                <a:off x="6848291" y="2530981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9778DEA0-A2B3-4F8B-BE20-5056C850AD08}"/>
                  </a:ext>
                </a:extLst>
              </p:cNvPr>
              <p:cNvSpPr/>
              <p:nvPr/>
            </p:nvSpPr>
            <p:spPr>
              <a:xfrm>
                <a:off x="6850835" y="3374780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506D326A-72F2-4CA3-B6C2-A6566C6F5081}"/>
                  </a:ext>
                </a:extLst>
              </p:cNvPr>
              <p:cNvSpPr/>
              <p:nvPr/>
            </p:nvSpPr>
            <p:spPr>
              <a:xfrm>
                <a:off x="5084140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A2236D47-8773-49CF-BE9E-0784A4038A83}"/>
                  </a:ext>
                </a:extLst>
              </p:cNvPr>
              <p:cNvSpPr/>
              <p:nvPr/>
            </p:nvSpPr>
            <p:spPr>
              <a:xfrm>
                <a:off x="5084140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DB5B81E1-E39C-45FC-877B-6ED72328207F}"/>
                  </a:ext>
                </a:extLst>
              </p:cNvPr>
              <p:cNvSpPr/>
              <p:nvPr/>
            </p:nvSpPr>
            <p:spPr>
              <a:xfrm>
                <a:off x="5084140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A2252019-F317-452B-B3D9-A7F6F93C27F2}"/>
                  </a:ext>
                </a:extLst>
              </p:cNvPr>
              <p:cNvSpPr/>
              <p:nvPr/>
            </p:nvSpPr>
            <p:spPr>
              <a:xfrm>
                <a:off x="5084140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F89EE5C4-2D06-43F9-83BD-653A99A64707}"/>
                  </a:ext>
                </a:extLst>
              </p:cNvPr>
              <p:cNvCxnSpPr>
                <a:cxnSpLocks/>
                <a:stCxn id="31" idx="6"/>
                <a:endCxn id="25" idx="2"/>
              </p:cNvCxnSpPr>
              <p:nvPr/>
            </p:nvCxnSpPr>
            <p:spPr>
              <a:xfrm>
                <a:off x="5624200" y="1535313"/>
                <a:ext cx="1227112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68AD8C8-3E44-40E7-A782-BDC251BAEED9}"/>
                  </a:ext>
                </a:extLst>
              </p:cNvPr>
              <p:cNvCxnSpPr>
                <a:cxnSpLocks/>
                <a:stCxn id="31" idx="6"/>
                <a:endCxn id="29" idx="2"/>
              </p:cNvCxnSpPr>
              <p:nvPr/>
            </p:nvCxnSpPr>
            <p:spPr>
              <a:xfrm>
                <a:off x="5624200" y="1535313"/>
                <a:ext cx="1224091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EB69F9C7-F905-4780-BBB3-BB450553D913}"/>
                  </a:ext>
                </a:extLst>
              </p:cNvPr>
              <p:cNvCxnSpPr>
                <a:cxnSpLocks/>
                <a:stCxn id="31" idx="6"/>
                <a:endCxn id="30" idx="2"/>
              </p:cNvCxnSpPr>
              <p:nvPr/>
            </p:nvCxnSpPr>
            <p:spPr>
              <a:xfrm>
                <a:off x="5624200" y="1535313"/>
                <a:ext cx="1226635" cy="2109497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20FEEB43-EBED-4866-B979-542A09FEBA10}"/>
                  </a:ext>
                </a:extLst>
              </p:cNvPr>
              <p:cNvCxnSpPr>
                <a:cxnSpLocks/>
                <a:stCxn id="32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0730F730-14C2-4105-B4F6-A3949E3D4419}"/>
                  </a:ext>
                </a:extLst>
              </p:cNvPr>
              <p:cNvCxnSpPr>
                <a:cxnSpLocks/>
                <a:stCxn id="32" idx="6"/>
                <a:endCxn id="29" idx="2"/>
              </p:cNvCxnSpPr>
              <p:nvPr/>
            </p:nvCxnSpPr>
            <p:spPr>
              <a:xfrm>
                <a:off x="5624200" y="2379112"/>
                <a:ext cx="1224091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B60C12C6-0AD2-4348-9D00-889B10FBD283}"/>
                  </a:ext>
                </a:extLst>
              </p:cNvPr>
              <p:cNvCxnSpPr>
                <a:cxnSpLocks/>
                <a:stCxn id="32" idx="6"/>
                <a:endCxn id="30" idx="2"/>
              </p:cNvCxnSpPr>
              <p:nvPr/>
            </p:nvCxnSpPr>
            <p:spPr>
              <a:xfrm>
                <a:off x="5624200" y="2379112"/>
                <a:ext cx="1226635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C624A77-7E54-4751-BAFD-49E8481B5BC3}"/>
                  </a:ext>
                </a:extLst>
              </p:cNvPr>
              <p:cNvCxnSpPr>
                <a:cxnSpLocks/>
                <a:stCxn id="33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A2C58000-F229-44E9-88A1-1689CE4458A1}"/>
                  </a:ext>
                </a:extLst>
              </p:cNvPr>
              <p:cNvCxnSpPr>
                <a:cxnSpLocks/>
                <a:stCxn id="33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FD774053-076E-4254-A6FE-5A4204832B0C}"/>
                  </a:ext>
                </a:extLst>
              </p:cNvPr>
              <p:cNvCxnSpPr>
                <a:cxnSpLocks/>
                <a:stCxn id="33" idx="6"/>
                <a:endCxn id="30" idx="2"/>
              </p:cNvCxnSpPr>
              <p:nvPr/>
            </p:nvCxnSpPr>
            <p:spPr>
              <a:xfrm>
                <a:off x="5624200" y="3222911"/>
                <a:ext cx="1226635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082B8732-6508-4DE7-9778-7F21916EF5D3}"/>
                  </a:ext>
                </a:extLst>
              </p:cNvPr>
              <p:cNvCxnSpPr>
                <a:cxnSpLocks/>
                <a:stCxn id="34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21094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147A6FA2-31ED-4DC9-BA3B-12759B3823AB}"/>
                  </a:ext>
                </a:extLst>
              </p:cNvPr>
              <p:cNvCxnSpPr>
                <a:cxnSpLocks/>
                <a:stCxn id="34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1509B13E-EB2E-4C46-BB89-A30C1D3AFEBD}"/>
                  </a:ext>
                </a:extLst>
              </p:cNvPr>
              <p:cNvCxnSpPr>
                <a:cxnSpLocks/>
                <a:stCxn id="34" idx="6"/>
                <a:endCxn id="30" idx="2"/>
              </p:cNvCxnSpPr>
              <p:nvPr/>
            </p:nvCxnSpPr>
            <p:spPr>
              <a:xfrm flipV="1">
                <a:off x="5624200" y="3644810"/>
                <a:ext cx="1226635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5CD2AD1-4E48-4029-96F4-C427CEEDE68C}"/>
                  </a:ext>
                </a:extLst>
              </p:cNvPr>
              <p:cNvSpPr txBox="1"/>
              <p:nvPr/>
            </p:nvSpPr>
            <p:spPr>
              <a:xfrm>
                <a:off x="4301970" y="2492525"/>
                <a:ext cx="540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…</a:t>
                </a:r>
                <a:endPara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5467E01-6B7B-40D3-8633-CCA4D64BD958}"/>
                  </a:ext>
                </a:extLst>
              </p:cNvPr>
              <p:cNvSpPr txBox="1"/>
              <p:nvPr/>
            </p:nvSpPr>
            <p:spPr>
              <a:xfrm>
                <a:off x="1411087" y="4602194"/>
                <a:ext cx="1215750" cy="4863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輸入層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6E1E28A6-B31F-4CF6-A5B2-4C6F4E6A8F61}"/>
                  </a:ext>
                </a:extLst>
              </p:cNvPr>
              <p:cNvSpPr txBox="1"/>
              <p:nvPr/>
            </p:nvSpPr>
            <p:spPr>
              <a:xfrm>
                <a:off x="3963070" y="4602193"/>
                <a:ext cx="1215751" cy="4863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隱藏層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2C3C33C-21C4-4FFA-9151-1A358658E2E8}"/>
                  </a:ext>
                </a:extLst>
              </p:cNvPr>
              <p:cNvSpPr txBox="1"/>
              <p:nvPr/>
            </p:nvSpPr>
            <p:spPr>
              <a:xfrm>
                <a:off x="6510447" y="4602193"/>
                <a:ext cx="1215750" cy="4863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輸出層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圖形 52" descr="單線箭號 (直線)">
              <a:extLst>
                <a:ext uri="{FF2B5EF4-FFF2-40B4-BE49-F238E27FC236}">
                  <a16:creationId xmlns:a16="http://schemas.microsoft.com/office/drawing/2014/main" id="{676092BF-82D4-44E7-B176-F6BE32EC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9404" y="4502736"/>
              <a:ext cx="216000" cy="216000"/>
            </a:xfrm>
            <a:prstGeom prst="rect">
              <a:avLst/>
            </a:prstGeom>
          </p:spPr>
        </p:pic>
        <p:pic>
          <p:nvPicPr>
            <p:cNvPr id="54" name="圖形 53" descr="單線箭號 (直線)">
              <a:extLst>
                <a:ext uri="{FF2B5EF4-FFF2-40B4-BE49-F238E27FC236}">
                  <a16:creationId xmlns:a16="http://schemas.microsoft.com/office/drawing/2014/main" id="{53DDE774-21BF-450E-98A5-8C32D6FB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8595" y="4502736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KNN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earest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eighbor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A22BF80-298E-4347-9D1D-C4456AFD6996}"/>
              </a:ext>
            </a:extLst>
          </p:cNvPr>
          <p:cNvSpPr/>
          <p:nvPr/>
        </p:nvSpPr>
        <p:spPr>
          <a:xfrm>
            <a:off x="2826857" y="2494683"/>
            <a:ext cx="1246549" cy="124654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8D304121-43F6-4064-857E-1782451B0EBF}"/>
              </a:ext>
            </a:extLst>
          </p:cNvPr>
          <p:cNvSpPr/>
          <p:nvPr/>
        </p:nvSpPr>
        <p:spPr>
          <a:xfrm>
            <a:off x="2388999" y="2076530"/>
            <a:ext cx="2088205" cy="20882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7D575FB-47B3-43D1-A114-36A232D4B452}"/>
              </a:ext>
            </a:extLst>
          </p:cNvPr>
          <p:cNvGrpSpPr/>
          <p:nvPr/>
        </p:nvGrpSpPr>
        <p:grpSpPr>
          <a:xfrm>
            <a:off x="1799692" y="1744452"/>
            <a:ext cx="3564396" cy="2700300"/>
            <a:chOff x="1916864" y="1816460"/>
            <a:chExt cx="3564396" cy="270030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D6FA8F9F-CFAA-4238-8BA8-F5A120C7C3DE}"/>
                </a:ext>
              </a:extLst>
            </p:cNvPr>
            <p:cNvGrpSpPr/>
            <p:nvPr/>
          </p:nvGrpSpPr>
          <p:grpSpPr>
            <a:xfrm>
              <a:off x="1916864" y="1816460"/>
              <a:ext cx="3564396" cy="2700300"/>
              <a:chOff x="1690064" y="251545"/>
              <a:chExt cx="2721670" cy="2700300"/>
            </a:xfrm>
          </p:grpSpPr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AEB22A5D-7BD1-4239-88CB-F0ED87BC5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064" y="2942609"/>
                <a:ext cx="272167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B3673701-8E02-41F5-9294-8ADD2875CF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2469" y="251545"/>
                <a:ext cx="0" cy="270030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41EE915-3998-4C55-8D7D-8DE7770C80B1}"/>
                </a:ext>
              </a:extLst>
            </p:cNvPr>
            <p:cNvSpPr/>
            <p:nvPr/>
          </p:nvSpPr>
          <p:spPr>
            <a:xfrm>
              <a:off x="2267744" y="2356520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A24F6B54-3A89-46C8-9415-9D451D9B393B}"/>
                </a:ext>
              </a:extLst>
            </p:cNvPr>
            <p:cNvSpPr/>
            <p:nvPr/>
          </p:nvSpPr>
          <p:spPr>
            <a:xfrm>
              <a:off x="2719665" y="2921289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108B884-58DD-474B-8AFE-3839DCAB940A}"/>
                </a:ext>
              </a:extLst>
            </p:cNvPr>
            <p:cNvSpPr/>
            <p:nvPr/>
          </p:nvSpPr>
          <p:spPr>
            <a:xfrm>
              <a:off x="3221119" y="277070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B5EEF60-696F-4F91-9E14-9228A189A2AF}"/>
                </a:ext>
              </a:extLst>
            </p:cNvPr>
            <p:cNvSpPr/>
            <p:nvPr/>
          </p:nvSpPr>
          <p:spPr>
            <a:xfrm>
              <a:off x="3063105" y="3398152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A5EE84BF-4917-4D2C-A959-95D22EAE37DE}"/>
                </a:ext>
              </a:extLst>
            </p:cNvPr>
            <p:cNvSpPr/>
            <p:nvPr/>
          </p:nvSpPr>
          <p:spPr>
            <a:xfrm>
              <a:off x="2217860" y="3834148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606C8C5-8BF1-450A-82F2-947446D0E5A6}"/>
                </a:ext>
              </a:extLst>
            </p:cNvPr>
            <p:cNvSpPr/>
            <p:nvPr/>
          </p:nvSpPr>
          <p:spPr>
            <a:xfrm>
              <a:off x="3426035" y="3398153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CDFDF6-60D9-4158-91B2-915AC097FAE2}"/>
                </a:ext>
              </a:extLst>
            </p:cNvPr>
            <p:cNvSpPr/>
            <p:nvPr/>
          </p:nvSpPr>
          <p:spPr>
            <a:xfrm>
              <a:off x="3761296" y="3028443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36A52D7-F528-4007-BD11-85748A63CB5C}"/>
                </a:ext>
              </a:extLst>
            </p:cNvPr>
            <p:cNvSpPr/>
            <p:nvPr/>
          </p:nvSpPr>
          <p:spPr>
            <a:xfrm>
              <a:off x="4355976" y="3990835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C9C9506-E731-48C2-8998-18F14B8C0B1B}"/>
                </a:ext>
              </a:extLst>
            </p:cNvPr>
            <p:cNvSpPr/>
            <p:nvPr/>
          </p:nvSpPr>
          <p:spPr>
            <a:xfrm>
              <a:off x="3898933" y="3427648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D73F26B-CA0F-43FB-9ADC-6D28BA8EC238}"/>
                </a:ext>
              </a:extLst>
            </p:cNvPr>
            <p:cNvSpPr/>
            <p:nvPr/>
          </p:nvSpPr>
          <p:spPr>
            <a:xfrm>
              <a:off x="4329073" y="2839254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星形: 五角 17">
              <a:extLst>
                <a:ext uri="{FF2B5EF4-FFF2-40B4-BE49-F238E27FC236}">
                  <a16:creationId xmlns:a16="http://schemas.microsoft.com/office/drawing/2014/main" id="{65F9470A-52D0-46B1-A7C0-4761C4D84A98}"/>
                </a:ext>
              </a:extLst>
            </p:cNvPr>
            <p:cNvSpPr/>
            <p:nvPr/>
          </p:nvSpPr>
          <p:spPr>
            <a:xfrm>
              <a:off x="3436182" y="3085046"/>
              <a:ext cx="228184" cy="228184"/>
            </a:xfrm>
            <a:prstGeom prst="star5">
              <a:avLst>
                <a:gd name="adj" fmla="val 25810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CB035BE-EC18-407D-B29A-487FFC8FE8D3}"/>
                </a:ext>
              </a:extLst>
            </p:cNvPr>
            <p:cNvSpPr/>
            <p:nvPr/>
          </p:nvSpPr>
          <p:spPr>
            <a:xfrm>
              <a:off x="4726307" y="3537837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A288892C-0AF9-433C-8D2E-28560722F6FA}"/>
                </a:ext>
              </a:extLst>
            </p:cNvPr>
            <p:cNvSpPr/>
            <p:nvPr/>
          </p:nvSpPr>
          <p:spPr>
            <a:xfrm>
              <a:off x="3768073" y="193549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899041-8CF4-4201-8506-8F6C67302667}"/>
                </a:ext>
              </a:extLst>
            </p:cNvPr>
            <p:cNvSpPr/>
            <p:nvPr/>
          </p:nvSpPr>
          <p:spPr>
            <a:xfrm>
              <a:off x="3664802" y="4287896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FAFC3A51-4F03-4CBC-A74C-F02059021B0D}"/>
                </a:ext>
              </a:extLst>
            </p:cNvPr>
            <p:cNvSpPr/>
            <p:nvPr/>
          </p:nvSpPr>
          <p:spPr>
            <a:xfrm>
              <a:off x="3103015" y="224645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2C9731B-FAC7-495E-8DEA-6678396DD050}"/>
                </a:ext>
              </a:extLst>
            </p:cNvPr>
            <p:cNvSpPr/>
            <p:nvPr/>
          </p:nvSpPr>
          <p:spPr>
            <a:xfrm>
              <a:off x="2779761" y="3690147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56373C3-0D2E-4A0A-A683-68C208FE6B4B}"/>
              </a:ext>
            </a:extLst>
          </p:cNvPr>
          <p:cNvGrpSpPr/>
          <p:nvPr/>
        </p:nvGrpSpPr>
        <p:grpSpPr>
          <a:xfrm>
            <a:off x="5904148" y="2436272"/>
            <a:ext cx="1952160" cy="360000"/>
            <a:chOff x="5564291" y="1936627"/>
            <a:chExt cx="1952160" cy="36000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2149D4B4-24CD-4895-8472-0522F2018B8A}"/>
                </a:ext>
              </a:extLst>
            </p:cNvPr>
            <p:cNvSpPr txBox="1"/>
            <p:nvPr/>
          </p:nvSpPr>
          <p:spPr>
            <a:xfrm>
              <a:off x="5564291" y="1936627"/>
              <a:ext cx="776675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/>
                </a:rPr>
                <a:t>K=</a:t>
              </a:r>
              <a:r>
                <a:rPr lang="en-US" altLang="zh-TW" sz="1400" dirty="0">
                  <a:solidFill>
                    <a:schemeClr val="bg1"/>
                  </a:solidFill>
                </a:rPr>
                <a:t>5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星形: 五角 51">
              <a:extLst>
                <a:ext uri="{FF2B5EF4-FFF2-40B4-BE49-F238E27FC236}">
                  <a16:creationId xmlns:a16="http://schemas.microsoft.com/office/drawing/2014/main" id="{6F0888AC-0BC0-4B7F-B314-412337896283}"/>
                </a:ext>
              </a:extLst>
            </p:cNvPr>
            <p:cNvSpPr/>
            <p:nvPr/>
          </p:nvSpPr>
          <p:spPr>
            <a:xfrm>
              <a:off x="6610879" y="1984178"/>
              <a:ext cx="252000" cy="252000"/>
            </a:xfrm>
            <a:prstGeom prst="star5">
              <a:avLst>
                <a:gd name="adj" fmla="val 24794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7" name="圖形 96" descr="單線箭號 (直線)">
              <a:extLst>
                <a:ext uri="{FF2B5EF4-FFF2-40B4-BE49-F238E27FC236}">
                  <a16:creationId xmlns:a16="http://schemas.microsoft.com/office/drawing/2014/main" id="{4E51A704-320E-4CCE-BA41-5C8EEF92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955665" y="2006252"/>
              <a:ext cx="216000" cy="216000"/>
            </a:xfrm>
            <a:prstGeom prst="rect">
              <a:avLst/>
            </a:prstGeom>
          </p:spPr>
        </p:pic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B4FE657-A1D6-48B1-99FD-C47DBF7F16CF}"/>
                </a:ext>
              </a:extLst>
            </p:cNvPr>
            <p:cNvSpPr/>
            <p:nvPr/>
          </p:nvSpPr>
          <p:spPr>
            <a:xfrm>
              <a:off x="7264451" y="1984178"/>
              <a:ext cx="252000" cy="25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02EEEA3D-3637-4E85-B779-344D885800BB}"/>
              </a:ext>
            </a:extLst>
          </p:cNvPr>
          <p:cNvGrpSpPr/>
          <p:nvPr/>
        </p:nvGrpSpPr>
        <p:grpSpPr>
          <a:xfrm>
            <a:off x="5904148" y="3365380"/>
            <a:ext cx="1952160" cy="340519"/>
            <a:chOff x="5564291" y="1946367"/>
            <a:chExt cx="1952160" cy="34051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1AEABE15-44E2-41A1-860D-EB98F65C3606}"/>
                </a:ext>
              </a:extLst>
            </p:cNvPr>
            <p:cNvSpPr txBox="1"/>
            <p:nvPr/>
          </p:nvSpPr>
          <p:spPr>
            <a:xfrm>
              <a:off x="5564291" y="1946367"/>
              <a:ext cx="776675" cy="3405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/>
                </a:rPr>
                <a:t>K=</a:t>
              </a:r>
              <a:r>
                <a:rPr lang="en-US" altLang="zh-TW" sz="1400" dirty="0">
                  <a:solidFill>
                    <a:schemeClr val="bg1"/>
                  </a:solidFill>
                </a:rPr>
                <a:t>9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星形: 五角 106">
              <a:extLst>
                <a:ext uri="{FF2B5EF4-FFF2-40B4-BE49-F238E27FC236}">
                  <a16:creationId xmlns:a16="http://schemas.microsoft.com/office/drawing/2014/main" id="{2CB47A50-E623-40C4-A02E-2598AD1BB7A1}"/>
                </a:ext>
              </a:extLst>
            </p:cNvPr>
            <p:cNvSpPr/>
            <p:nvPr/>
          </p:nvSpPr>
          <p:spPr>
            <a:xfrm>
              <a:off x="6610879" y="1984178"/>
              <a:ext cx="252000" cy="252000"/>
            </a:xfrm>
            <a:prstGeom prst="star5">
              <a:avLst>
                <a:gd name="adj" fmla="val 24794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8" name="圖形 107" descr="單線箭號 (直線)">
              <a:extLst>
                <a:ext uri="{FF2B5EF4-FFF2-40B4-BE49-F238E27FC236}">
                  <a16:creationId xmlns:a16="http://schemas.microsoft.com/office/drawing/2014/main" id="{0DB245ED-7951-4613-BB75-E15C368DD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955665" y="2006252"/>
              <a:ext cx="216000" cy="216000"/>
            </a:xfrm>
            <a:prstGeom prst="rect">
              <a:avLst/>
            </a:prstGeom>
          </p:spPr>
        </p:pic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A232A8FF-DB3B-4400-8B34-CDD858DC1B10}"/>
                </a:ext>
              </a:extLst>
            </p:cNvPr>
            <p:cNvSpPr/>
            <p:nvPr/>
          </p:nvSpPr>
          <p:spPr>
            <a:xfrm>
              <a:off x="7264451" y="1984178"/>
              <a:ext cx="252000" cy="25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40" grpId="0" animBg="1"/>
      <p:bldP spid="40" grpId="1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支援向量機（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upport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V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ector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achine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圖說文字: 折線不加上框線 25">
            <a:extLst>
              <a:ext uri="{FF2B5EF4-FFF2-40B4-BE49-F238E27FC236}">
                <a16:creationId xmlns:a16="http://schemas.microsoft.com/office/drawing/2014/main" id="{E0075AA3-03F0-4857-A86C-F3E457459D1A}"/>
              </a:ext>
            </a:extLst>
          </p:cNvPr>
          <p:cNvSpPr/>
          <p:nvPr/>
        </p:nvSpPr>
        <p:spPr>
          <a:xfrm>
            <a:off x="5361382" y="1642035"/>
            <a:ext cx="1334854" cy="535065"/>
          </a:xfrm>
          <a:prstGeom prst="callout2">
            <a:avLst>
              <a:gd name="adj1" fmla="val 49634"/>
              <a:gd name="adj2" fmla="val 3165"/>
              <a:gd name="adj3" fmla="val 49634"/>
              <a:gd name="adj4" fmla="val -11725"/>
              <a:gd name="adj5" fmla="val 122795"/>
              <a:gd name="adj6" fmla="val -48730"/>
            </a:avLst>
          </a:prstGeom>
          <a:noFill/>
          <a:ln>
            <a:solidFill>
              <a:srgbClr val="E0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Support Vectors</a:t>
            </a:r>
            <a:endParaRPr lang="zh-TW" altLang="en-US" sz="12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95FFB78-577C-4104-A422-08E8ED74486B}"/>
              </a:ext>
            </a:extLst>
          </p:cNvPr>
          <p:cNvCxnSpPr>
            <a:cxnSpLocks/>
          </p:cNvCxnSpPr>
          <p:nvPr/>
        </p:nvCxnSpPr>
        <p:spPr>
          <a:xfrm>
            <a:off x="3937666" y="1877226"/>
            <a:ext cx="1584815" cy="2776308"/>
          </a:xfrm>
          <a:prstGeom prst="line">
            <a:avLst/>
          </a:prstGeom>
          <a:ln w="12700" cap="rnd">
            <a:solidFill>
              <a:srgbClr val="E0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44D7F66-3784-46C2-9DAB-ADE3348C60CA}"/>
              </a:ext>
            </a:extLst>
          </p:cNvPr>
          <p:cNvCxnSpPr>
            <a:cxnSpLocks/>
          </p:cNvCxnSpPr>
          <p:nvPr/>
        </p:nvCxnSpPr>
        <p:spPr>
          <a:xfrm>
            <a:off x="4564810" y="1840405"/>
            <a:ext cx="1605835" cy="2813129"/>
          </a:xfrm>
          <a:prstGeom prst="line">
            <a:avLst/>
          </a:prstGeom>
          <a:ln w="12700" cap="rnd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87CF984-7E4B-4562-AA32-62F65E7D19EB}"/>
              </a:ext>
            </a:extLst>
          </p:cNvPr>
          <p:cNvCxnSpPr>
            <a:cxnSpLocks/>
          </p:cNvCxnSpPr>
          <p:nvPr/>
        </p:nvCxnSpPr>
        <p:spPr>
          <a:xfrm>
            <a:off x="3302469" y="1899939"/>
            <a:ext cx="1584815" cy="2776306"/>
          </a:xfrm>
          <a:prstGeom prst="line">
            <a:avLst/>
          </a:prstGeom>
          <a:ln w="12700" cap="rnd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7D8BD46-0977-49D2-8FA4-5E2CA63981F2}"/>
              </a:ext>
            </a:extLst>
          </p:cNvPr>
          <p:cNvSpPr/>
          <p:nvPr/>
        </p:nvSpPr>
        <p:spPr>
          <a:xfrm>
            <a:off x="4518237" y="2252787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7E396F5-6025-4F35-9EFC-1396D5BFD72C}"/>
              </a:ext>
            </a:extLst>
          </p:cNvPr>
          <p:cNvSpPr txBox="1"/>
          <p:nvPr/>
        </p:nvSpPr>
        <p:spPr>
          <a:xfrm rot="3625621">
            <a:off x="4245990" y="3028106"/>
            <a:ext cx="1270313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Hyperplane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8EE3E439-0032-4681-BD36-A804C252AD42}"/>
              </a:ext>
            </a:extLst>
          </p:cNvPr>
          <p:cNvSpPr/>
          <p:nvPr/>
        </p:nvSpPr>
        <p:spPr>
          <a:xfrm>
            <a:off x="4433524" y="3729992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508717B-4F3B-40AD-AAC6-B6DEF91A0A10}"/>
              </a:ext>
            </a:extLst>
          </p:cNvPr>
          <p:cNvSpPr txBox="1"/>
          <p:nvPr/>
        </p:nvSpPr>
        <p:spPr>
          <a:xfrm rot="19792768">
            <a:off x="4896803" y="4140775"/>
            <a:ext cx="902283" cy="43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Margin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F29792E-D708-45D6-83DA-99D6C033542E}"/>
              </a:ext>
            </a:extLst>
          </p:cNvPr>
          <p:cNvCxnSpPr/>
          <p:nvPr/>
        </p:nvCxnSpPr>
        <p:spPr>
          <a:xfrm flipV="1">
            <a:off x="4824005" y="3958514"/>
            <a:ext cx="900100" cy="525910"/>
          </a:xfrm>
          <a:prstGeom prst="straightConnector1">
            <a:avLst/>
          </a:prstGeom>
          <a:ln w="12700">
            <a:solidFill>
              <a:srgbClr val="E03E3E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4F05EC-4324-4FAB-BB18-5A9B68027A03}"/>
              </a:ext>
            </a:extLst>
          </p:cNvPr>
          <p:cNvGrpSpPr/>
          <p:nvPr/>
        </p:nvGrpSpPr>
        <p:grpSpPr>
          <a:xfrm>
            <a:off x="2339752" y="1564432"/>
            <a:ext cx="4567925" cy="3211851"/>
            <a:chOff x="2339752" y="1564432"/>
            <a:chExt cx="4567925" cy="321185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169F64F6-D87A-4617-A1EA-C302707ED4B9}"/>
                </a:ext>
              </a:extLst>
            </p:cNvPr>
            <p:cNvGrpSpPr/>
            <p:nvPr/>
          </p:nvGrpSpPr>
          <p:grpSpPr>
            <a:xfrm>
              <a:off x="2339752" y="1564432"/>
              <a:ext cx="4567925" cy="3211851"/>
              <a:chOff x="2339752" y="1564432"/>
              <a:chExt cx="4567925" cy="3211851"/>
            </a:xfrm>
          </p:grpSpPr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AECD2E49-8B18-41AC-BB80-17AAC1673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4765404"/>
                <a:ext cx="45679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B68BCC9F-A770-4E8B-AA44-5872CF992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462" y="1564432"/>
                <a:ext cx="0" cy="321185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9F36E60D-4B17-4777-9C7D-AFF5902991DC}"/>
                  </a:ext>
                </a:extLst>
              </p:cNvPr>
              <p:cNvSpPr/>
              <p:nvPr/>
            </p:nvSpPr>
            <p:spPr>
              <a:xfrm>
                <a:off x="2925268" y="4230909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3CF47605-09D7-436B-8C24-30CC674CBE5B}"/>
                  </a:ext>
                </a:extLst>
              </p:cNvPr>
              <p:cNvSpPr/>
              <p:nvPr/>
            </p:nvSpPr>
            <p:spPr>
              <a:xfrm>
                <a:off x="2660168" y="2434142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B9BF6AE5-EA61-451D-9FA0-ADE61D7B971E}"/>
                  </a:ext>
                </a:extLst>
              </p:cNvPr>
              <p:cNvSpPr/>
              <p:nvPr/>
            </p:nvSpPr>
            <p:spPr>
              <a:xfrm>
                <a:off x="3034955" y="3416416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5D02C9B3-4F3B-423A-B34E-DCBD69B83A32}"/>
                  </a:ext>
                </a:extLst>
              </p:cNvPr>
              <p:cNvSpPr/>
              <p:nvPr/>
            </p:nvSpPr>
            <p:spPr>
              <a:xfrm>
                <a:off x="3970715" y="4318247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410E8DE-906F-40BA-B2EA-B8378528247A}"/>
                  </a:ext>
                </a:extLst>
              </p:cNvPr>
              <p:cNvSpPr/>
              <p:nvPr/>
            </p:nvSpPr>
            <p:spPr>
              <a:xfrm>
                <a:off x="5649766" y="3294914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51D0F7C-FA23-446C-BAAF-72177A924B33}"/>
                  </a:ext>
                </a:extLst>
              </p:cNvPr>
              <p:cNvSpPr/>
              <p:nvPr/>
            </p:nvSpPr>
            <p:spPr>
              <a:xfrm>
                <a:off x="5280489" y="2646170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4C0EDAF-0DAD-4C67-B7C8-3C48E7A174E2}"/>
                  </a:ext>
                </a:extLst>
              </p:cNvPr>
              <p:cNvSpPr/>
              <p:nvPr/>
            </p:nvSpPr>
            <p:spPr>
              <a:xfrm>
                <a:off x="6048187" y="3921864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6A5779E-7C76-4053-87B7-9346A97882F1}"/>
                  </a:ext>
                </a:extLst>
              </p:cNvPr>
              <p:cNvSpPr/>
              <p:nvPr/>
            </p:nvSpPr>
            <p:spPr>
              <a:xfrm>
                <a:off x="6068837" y="2896373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A9A1879-E13C-4116-AC2E-77DC32D82A2F}"/>
                  </a:ext>
                </a:extLst>
              </p:cNvPr>
              <p:cNvSpPr/>
              <p:nvPr/>
            </p:nvSpPr>
            <p:spPr>
              <a:xfrm>
                <a:off x="5541766" y="2184583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id="{5DCD278E-E4E9-43B3-96CC-8C3EBD9EBD04}"/>
                  </a:ext>
                </a:extLst>
              </p:cNvPr>
              <p:cNvSpPr/>
              <p:nvPr/>
            </p:nvSpPr>
            <p:spPr>
              <a:xfrm>
                <a:off x="3680795" y="3294914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</p:grp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A88254A-D0F5-435C-A912-BA2C96DD14CF}"/>
                </a:ext>
              </a:extLst>
            </p:cNvPr>
            <p:cNvSpPr/>
            <p:nvPr/>
          </p:nvSpPr>
          <p:spPr>
            <a:xfrm>
              <a:off x="3296068" y="2788373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9E301-FDAE-4A9D-9BF4-674BB764A18B}"/>
              </a:ext>
            </a:extLst>
          </p:cNvPr>
          <p:cNvSpPr txBox="1"/>
          <p:nvPr/>
        </p:nvSpPr>
        <p:spPr>
          <a:xfrm>
            <a:off x="3216853" y="1462094"/>
            <a:ext cx="14416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Hard Margin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0D9ED7-D4F2-4320-B5EF-4084296219B7}"/>
              </a:ext>
            </a:extLst>
          </p:cNvPr>
          <p:cNvSpPr txBox="1"/>
          <p:nvPr/>
        </p:nvSpPr>
        <p:spPr>
          <a:xfrm>
            <a:off x="3216853" y="1462093"/>
            <a:ext cx="14416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Soft Margin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26" grpId="0" animBg="1"/>
      <p:bldP spid="41" grpId="0" animBg="1"/>
      <p:bldP spid="43" grpId="0"/>
      <p:bldP spid="43" grpId="1"/>
      <p:bldP spid="44" grpId="0" animBg="1"/>
      <p:bldP spid="48" grpId="0" animBg="1"/>
      <p:bldP spid="48" grpId="1" animBg="1"/>
      <p:bldP spid="33" grpId="0"/>
      <p:bldP spid="33" grpId="1"/>
      <p:bldP spid="34" grpId="0"/>
      <p:bldP spid="3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28296</TotalTime>
  <Words>660</Words>
  <Application>Microsoft Office PowerPoint</Application>
  <PresentationFormat>自訂</PresentationFormat>
  <Paragraphs>262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Arial</vt:lpstr>
      <vt:lpstr>Calibri</vt:lpstr>
      <vt:lpstr>台灣金萱體</vt:lpstr>
      <vt:lpstr>Wingdings</vt:lpstr>
      <vt:lpstr>Sitka Subheading Semibold</vt:lpstr>
      <vt:lpstr>Sitka Heading Semibold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697</cp:revision>
  <dcterms:created xsi:type="dcterms:W3CDTF">2017-06-09T15:26:17Z</dcterms:created>
  <dcterms:modified xsi:type="dcterms:W3CDTF">2023-04-27T15:26:24Z</dcterms:modified>
</cp:coreProperties>
</file>