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DBFF-E351-4C27-9D77-5B660380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38A98-E7E7-4441-BF9D-62634075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7165-0864-48B4-9AEA-57D2B9C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0B25-CC45-41A6-85B7-0430F232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C725-DC70-4964-80B2-DD76E00C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A03D-E22E-4D00-BE45-46EBF64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BAF2-387D-43B4-8097-01DCD605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DC87-52F1-4C83-8792-354C7BCD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B56F5-D27B-493B-ACDC-F4A43FB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7A09-C89D-413C-8188-9662F331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59E47-196F-4047-9CBC-8285B3C81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B043E-6C93-4AD3-93DD-94CDE12E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C637-2465-4AAB-A1CD-B537F74D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C3BF-4A65-410B-B90D-D88C7ECA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74C8-E53A-4714-BE2F-849FF566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41B-200D-43A8-9F08-91D92888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5715-089A-4E6C-B2AA-BAFC6F90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2025-EDF7-43E9-9FD5-02DF3DBE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1850-D598-426B-B9BC-5FFB3E0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BDB1-552C-47C0-A33A-E7460A88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50E-756A-4FB3-A46C-E8B3BB38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2F51-A0D3-4FC6-A46E-A1471066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7040-A0F0-4DCF-9559-543792D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09AA-280E-41C7-9C43-2FA03BEB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3198-B33F-496E-8831-0B5A0FA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06BA-7FAC-46E3-8230-98A8B88A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5DB-A2E7-4A84-A11E-8A3A4ABF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1BF65-10C6-4755-9DEB-1C7E080D9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6DBE0-7E57-4400-992D-72DD7EEC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2534-1433-4492-AAA0-58AC9AB5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7187-DA0E-4CB0-92FC-93BDC8C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DBE3-C1AE-4905-B17B-0DA45F0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3A78-2175-42FD-A817-14C6F403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B233-2DDF-4BA6-B45A-B736BAD2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C883B-6403-41E5-9AE1-B9457AEA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6D818-C819-4EE8-BBDA-C3960DABC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E0B5D-5BBB-48FC-90A2-0CACBC3D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E3D82-4E5D-4038-A06D-78188614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16AC-5772-4645-ADBA-DFB8F794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B63E-44C5-48F3-AE68-88AD70C0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71128-E216-4601-BE87-58E3DF84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2DA5-8A9F-4BA5-860C-DFBA74D5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D8C53-03A9-48F7-8E14-9D4A87A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561E7-4F00-4FB5-A8CE-C049181A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23F65-4570-4EC2-BC8F-EB425C5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58D3-F4F1-4A74-A7FA-91872E3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1FBA-D8D2-4FB2-9553-6940796A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F2B9-70A2-4B46-8C71-69797C0D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31F1-4D60-4CBF-BC8C-F5BDAEDA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CB5F-FF51-40A3-B4E8-E47D82A5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DF2B-BFEC-4288-9FA0-F700C1D3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8967-39DC-4D6A-B6E6-510F7C0A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EE6-D788-4BE6-BCA6-AF485F6D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A82D7-D46D-4DB5-8878-6D9FADB1D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C8AC-657B-4FC9-8BA6-A25E9F05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58D4-4F64-429A-9E05-3CD4AB57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4CE51-C665-41F4-8663-068D750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26A08-C738-4C3D-A49B-14AB2316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F629A-FDFB-4C63-9189-206B346E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CEDA-C520-4ACB-9733-8D6C32E5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4D81-7ABE-4277-A919-B85FCA55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95B9-D5ED-46FF-989D-C984608A0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F5DC-5C89-4038-B932-4D7AF47B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E6887-C22C-4189-A6AC-9F95AFFC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spc="400">
                <a:solidFill>
                  <a:srgbClr val="FFFFFF"/>
                </a:solidFill>
              </a:rPr>
              <a:t>Best Trending Users On TikTok &amp; Their Engagement</a:t>
            </a: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FAFAC7D-EC2B-4669-8C3F-65FC4695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73" y="2426818"/>
            <a:ext cx="4788061" cy="4237436"/>
          </a:xfrm>
          <a:prstGeom prst="rect">
            <a:avLst/>
          </a:prstGeom>
        </p:spPr>
      </p:pic>
      <p:cxnSp>
        <p:nvCxnSpPr>
          <p:cNvPr id="52" name="Straight Connector 4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E03146-96C5-43B3-8B3B-F48646F375E5}"/>
              </a:ext>
            </a:extLst>
          </p:cNvPr>
          <p:cNvSpPr txBox="1"/>
          <p:nvPr/>
        </p:nvSpPr>
        <p:spPr>
          <a:xfrm>
            <a:off x="6974426" y="2279921"/>
            <a:ext cx="48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Most used words in Descriptions (Top5000)</a:t>
            </a:r>
            <a:endParaRPr lang="en-US" dirty="0">
              <a:latin typeface="+mj-lt"/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C2B65D96-A356-4CD4-AD63-6825075F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5" y="1202502"/>
            <a:ext cx="898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E6887-C22C-4189-A6AC-9F95AFFC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5449804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spc="400" dirty="0">
                <a:solidFill>
                  <a:srgbClr val="FFFFFF"/>
                </a:solidFill>
              </a:rPr>
              <a:t>Do Likes and Views Necessarily go together?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9430236-1B98-4FC8-9D40-9995548E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25" y="477749"/>
            <a:ext cx="3423916" cy="365760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E974762-3CBA-43E3-87BD-6C5D26BB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12" y="790717"/>
            <a:ext cx="3425609" cy="3031664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99B7B11F-7EE3-43C2-8E81-15BBFFB0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0" y="477749"/>
            <a:ext cx="3654402" cy="376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EE84A-7B6F-4801-A120-89B0E9D02098}"/>
              </a:ext>
            </a:extLst>
          </p:cNvPr>
          <p:cNvSpPr txBox="1"/>
          <p:nvPr/>
        </p:nvSpPr>
        <p:spPr>
          <a:xfrm>
            <a:off x="1618502" y="409891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D976D-8D45-4563-8631-EEF1106A56FF}"/>
              </a:ext>
            </a:extLst>
          </p:cNvPr>
          <p:cNvSpPr txBox="1"/>
          <p:nvPr/>
        </p:nvSpPr>
        <p:spPr>
          <a:xfrm>
            <a:off x="9645102" y="413534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5000</a:t>
            </a:r>
          </a:p>
        </p:txBody>
      </p:sp>
    </p:spTree>
    <p:extLst>
      <p:ext uri="{BB962C8B-B14F-4D97-AF65-F5344CB8AC3E}">
        <p14:creationId xmlns:p14="http://schemas.microsoft.com/office/powerpoint/2010/main" val="31027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E6887-C22C-4189-A6AC-9F95AFFC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4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spc="400" dirty="0">
                <a:solidFill>
                  <a:srgbClr val="FFFFFF"/>
                </a:solidFill>
              </a:rPr>
              <a:t>Density Curves Based On Likes and Shares</a:t>
            </a:r>
            <a:endParaRPr lang="en-US" sz="3800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DEB5559-C289-40A2-A6C4-D0890696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236" y="261257"/>
            <a:ext cx="4518162" cy="408600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D8581ECA-6F3B-4821-A7E4-DF603C8F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538" y="126001"/>
            <a:ext cx="4917918" cy="4356216"/>
          </a:xfrm>
        </p:spPr>
      </p:pic>
    </p:spTree>
    <p:extLst>
      <p:ext uri="{BB962C8B-B14F-4D97-AF65-F5344CB8AC3E}">
        <p14:creationId xmlns:p14="http://schemas.microsoft.com/office/powerpoint/2010/main" val="316612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Best Trending Users On TikTok &amp; Their Engagement</vt:lpstr>
      <vt:lpstr>Do Likes and Views Necessarily go together?</vt:lpstr>
      <vt:lpstr>Density Curves Based On Likes and Shares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</dc:creator>
  <cp:lastModifiedBy>Master</cp:lastModifiedBy>
  <cp:revision>15</cp:revision>
  <dcterms:created xsi:type="dcterms:W3CDTF">2021-05-19T20:42:39Z</dcterms:created>
  <dcterms:modified xsi:type="dcterms:W3CDTF">2021-05-20T16:13:13Z</dcterms:modified>
</cp:coreProperties>
</file>