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FD"/>
    <a:srgbClr val="6C8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632"/>
  </p:normalViewPr>
  <p:slideViewPr>
    <p:cSldViewPr snapToGrid="0" snapToObjects="1">
      <p:cViewPr>
        <p:scale>
          <a:sx n="144" d="100"/>
          <a:sy n="144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9879-7DF1-F24B-9367-14ECEB8E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29D79-A86F-6D4D-B843-6AC1C658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2248D-BA9C-DE40-8828-A29E85C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5829-9182-5C42-8029-42AD9727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9A435-5583-DB4C-9151-A26F8BE4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7102-F3AF-C34D-A1B0-8364EEA9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0DD3A-9F96-3542-9CE6-D35353E6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FD594-C5C6-EE44-A936-D34C138C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37FBA-06B5-0948-ADA4-8FB8D0B3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8CD0-E6D5-E945-874A-08E5031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6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8B5F9-23C6-7F4D-8111-4909F9E5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00EF4-A829-7B4D-9D34-6C2C2398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3179E-8EF2-3B40-B00D-14F24F3A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8DBC8-C475-3F42-A5DF-1EDB192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BC02A-F13B-D44B-8F7C-DC28586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0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C6EA-1D16-B245-8147-67C245DD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4577-B93B-1941-BE37-F8DCE8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DFFDB-4F0E-844C-B781-C000E78F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FBB5A-1B25-8A4E-BA25-6F1A8945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F4753-D1F8-8F40-A705-0859834A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8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FC1E5-5C1B-C74F-BED4-50DA3B10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E145E-0DAB-C543-939F-87C16872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B109-D7DC-0948-9D43-BEACFFAA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66C6E-1196-CA4E-BA2B-5AD9069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8AA83-3B8F-204F-A5E8-3A329B7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3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B137-0D92-E94D-8562-2871F2C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9A442-5492-6646-A0C3-3A56BC67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ACBE9-2CA4-BC42-87A2-F1C920AD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B253E-B1EE-EF4C-B415-69B8EA65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9CCEC-6D24-5645-BEF3-5FC56B4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DD72B-46E0-9D48-820F-30F016C6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17CA-384A-1947-AC65-274DD684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78897-6CBD-CE46-AA9B-0E982699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1FB4D-EFE5-4343-9273-622F295FB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35338-AA74-F842-9007-D40C48159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D8168-BE4D-FB40-A735-AB837C77F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48122B-FDE8-3C4D-82CE-2F0931F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E3DF1-995B-EE47-9D8B-58DF60D7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2BBC30-9B9D-BA40-8BDA-89FF220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8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1EBB-475C-FA40-A3ED-D78FD3FE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5B830-445B-A04A-8037-42AE6C89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99E80-FE44-794C-BCC5-F824E2B2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64950-3179-5143-8BF2-73CDB80C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20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DFD3D-1F6C-9F4E-9B58-FA2D155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8A976-BEE5-EB49-929D-8EFAB8F0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B753E-90B7-C34F-A637-87758A27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2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B9576-D119-9842-BAF9-A0CFB152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A574D-622A-B942-8071-F55EB0FA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96952-1543-984D-AAE5-45217A9C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7FDF2-AF95-134A-BB59-4EB282C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D5914-A712-FB47-912F-63845B25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6877-C567-5643-A7B3-1241D659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3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A8419-5D83-324A-9C9A-02430017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C2FF1-A517-524F-9D56-42ED619A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D42D8-CD45-B841-9CDE-03231AFF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34A1F-9649-8745-B692-D9AA56F6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18E1E-62E2-CB48-B6F1-6180513D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4E783-3AEB-1D4A-8D37-EFA8084D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87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81A82-DFDC-0142-B95E-4BC3D9B3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E2F81-BA57-844A-AE5F-922EF837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910FA-3E87-9C4C-B0A5-31FA02A6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8D89-64FE-4646-81F6-BBA5E92140C8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9D748-0E12-274B-BA98-E4A626E2F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25AE6-64AE-684C-B073-C1CE0984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DECB-806E-9B44-803F-32DD2A0D8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0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A518E85-9102-4F4E-B4C6-5A02850B0168}"/>
              </a:ext>
            </a:extLst>
          </p:cNvPr>
          <p:cNvSpPr/>
          <p:nvPr/>
        </p:nvSpPr>
        <p:spPr>
          <a:xfrm>
            <a:off x="1757083" y="519056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1387F1-E273-554C-8FF1-F1BDACC1ACAC}"/>
              </a:ext>
            </a:extLst>
          </p:cNvPr>
          <p:cNvSpPr/>
          <p:nvPr/>
        </p:nvSpPr>
        <p:spPr>
          <a:xfrm>
            <a:off x="2880660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C0134F-43E5-C24E-BFF5-4DC20B050FF6}"/>
              </a:ext>
            </a:extLst>
          </p:cNvPr>
          <p:cNvSpPr/>
          <p:nvPr/>
        </p:nvSpPr>
        <p:spPr>
          <a:xfrm>
            <a:off x="4004237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251AC-311F-4449-B967-79EA69C7945D}"/>
              </a:ext>
            </a:extLst>
          </p:cNvPr>
          <p:cNvSpPr/>
          <p:nvPr/>
        </p:nvSpPr>
        <p:spPr>
          <a:xfrm>
            <a:off x="5127814" y="435684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97A0CD-9F91-9841-B202-7FEBF2AFB745}"/>
              </a:ext>
            </a:extLst>
          </p:cNvPr>
          <p:cNvSpPr/>
          <p:nvPr/>
        </p:nvSpPr>
        <p:spPr>
          <a:xfrm>
            <a:off x="6251391" y="557604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08F8A-49A1-2A4E-ADB4-0977A1A98C69}"/>
              </a:ext>
            </a:extLst>
          </p:cNvPr>
          <p:cNvSpPr/>
          <p:nvPr/>
        </p:nvSpPr>
        <p:spPr>
          <a:xfrm>
            <a:off x="7374968" y="387275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A1C5FE-311B-794D-A92A-DCBA4FD4DBEE}"/>
              </a:ext>
            </a:extLst>
          </p:cNvPr>
          <p:cNvSpPr/>
          <p:nvPr/>
        </p:nvSpPr>
        <p:spPr>
          <a:xfrm>
            <a:off x="8498542" y="2465294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2A0D15-C0AB-B14A-A9A9-F50668337035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8C1F005-F43B-C840-8BF0-1141729E491C}"/>
              </a:ext>
            </a:extLst>
          </p:cNvPr>
          <p:cNvCxnSpPr/>
          <p:nvPr/>
        </p:nvCxnSpPr>
        <p:spPr>
          <a:xfrm>
            <a:off x="1600201" y="4298577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C684EB5-8B93-3147-A954-5DB59F37ACA8}"/>
              </a:ext>
            </a:extLst>
          </p:cNvPr>
          <p:cNvCxnSpPr/>
          <p:nvPr/>
        </p:nvCxnSpPr>
        <p:spPr>
          <a:xfrm>
            <a:off x="2723777" y="2510117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1388 L 0.09323 -0.261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47 L 0.09192 0.20069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23 L 0.09219 -0.000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9205 0.0002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0.26112 L 0.09323 -0.05996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97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0.20069 L 0.09492 -0.00602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0.05996 L 0.18711 -0.26667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10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2 -0.00602 L 0.18737 0.11111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8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-0.00024 L 0.18372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7 0.11111 L 0.18776 -0.0007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50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75 0 " pathEditMode="relative" ptsTypes="AA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1 -0.26667 L 0.19063 -0.13125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63 -0.13125 L 0.27995 -0.26134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685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76 -0.0007 L 0.28216 0.32083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9193 0.0004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2 -0.00024 L 0.27643 -0.000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95 -0.26135 L 0.28932 0.04768 " pathEditMode="relative" rAng="0" ptsTypes="AA">
                                      <p:cBhvr>
                                        <p:cTn id="6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1539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6 0.32083 L 0.28216 -0.00625 " pathEditMode="relative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32 0.04768 L 0.37435 -0.26689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1567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6 -0.00625 L 0.37343 0.05718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8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5 L -0.09284 0.00093 " pathEditMode="relative" rAng="0" ptsTypes="AA">
                                      <p:cBhvr>
                                        <p:cTn id="8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9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44 0.05717 L 0.37278 -0.00949 " pathEditMode="relative" rAng="0" ptsTypes="AA">
                                      <p:cBhvr>
                                        <p:cTn id="8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33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-0.00024 L 0.36849 -0.00024 " pathEditMode="relative" rAng="0" ptsTypes="AA">
                                      <p:cBhvr>
                                        <p:cTn id="8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35 -0.2669 L 0.37565 -0.20047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65 -0.20047 L 0.46497 -0.27014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338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78 -0.00949 L 0.46276 -0.14051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6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98 -0.27014 L 0.55495 -0.40116 " pathEditMode="relative" rAng="0" ptsTypes="AA">
                                      <p:cBhvr>
                                        <p:cTn id="10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636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76 -0.14051 L 0.56341 -0.06667 " pathEditMode="relative" rAng="0" ptsTypes="AA">
                                      <p:cBhvr>
                                        <p:cTn id="10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1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09232 0.00092 " pathEditMode="relative" rAng="0" ptsTypes="AA">
                                      <p:cBhvr>
                                        <p:cTn id="1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206 0 " pathEditMode="relative" ptsTypes="AA">
                                      <p:cBhvr>
                                        <p:cTn id="1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95 -0.40115 L 0.55625 -0.32732 " pathEditMode="relative" rAng="0" ptsTypes="AA">
                                      <p:cBhvr>
                                        <p:cTn id="12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61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341 -0.06667 L 0.55599 -0.1516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7" grpId="1" animBg="1"/>
      <p:bldP spid="7" grpId="2" animBg="1"/>
      <p:bldP spid="7" grpId="3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680A4-0283-6547-AC9D-78912CA9F48C}"/>
              </a:ext>
            </a:extLst>
          </p:cNvPr>
          <p:cNvSpPr/>
          <p:nvPr/>
        </p:nvSpPr>
        <p:spPr>
          <a:xfrm>
            <a:off x="1757083" y="519280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592C14-2EFB-E84B-9F31-B82871C4BBF1}"/>
              </a:ext>
            </a:extLst>
          </p:cNvPr>
          <p:cNvSpPr/>
          <p:nvPr/>
        </p:nvSpPr>
        <p:spPr>
          <a:xfrm>
            <a:off x="7469953" y="3431240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85DCC-F521-644B-8B09-5405EE1E73AA}"/>
              </a:ext>
            </a:extLst>
          </p:cNvPr>
          <p:cNvSpPr/>
          <p:nvPr/>
        </p:nvSpPr>
        <p:spPr>
          <a:xfrm>
            <a:off x="2899657" y="4807322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1B3DE1-CC5B-874C-845E-B191E85D4D1D}"/>
              </a:ext>
            </a:extLst>
          </p:cNvPr>
          <p:cNvSpPr/>
          <p:nvPr/>
        </p:nvSpPr>
        <p:spPr>
          <a:xfrm>
            <a:off x="4042231" y="435908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AE7144-1E51-AA4B-B3EA-76375D1F597A}"/>
              </a:ext>
            </a:extLst>
          </p:cNvPr>
          <p:cNvSpPr/>
          <p:nvPr/>
        </p:nvSpPr>
        <p:spPr>
          <a:xfrm>
            <a:off x="5184805" y="557828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17C6A-FD2D-4847-8539-0EC9DF00E075}"/>
              </a:ext>
            </a:extLst>
          </p:cNvPr>
          <p:cNvSpPr/>
          <p:nvPr/>
        </p:nvSpPr>
        <p:spPr>
          <a:xfrm>
            <a:off x="6327379" y="387499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844EA-3CDE-6040-8FC5-7E47342761A8}"/>
              </a:ext>
            </a:extLst>
          </p:cNvPr>
          <p:cNvSpPr/>
          <p:nvPr/>
        </p:nvSpPr>
        <p:spPr>
          <a:xfrm>
            <a:off x="9755100" y="2467534"/>
            <a:ext cx="600635" cy="37203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9A3A14-4695-FC44-B241-8A138649AD75}"/>
              </a:ext>
            </a:extLst>
          </p:cNvPr>
          <p:cNvSpPr/>
          <p:nvPr/>
        </p:nvSpPr>
        <p:spPr>
          <a:xfrm>
            <a:off x="8612527" y="2987486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726032A-B385-4A4A-9439-D1BE6DF90C49}"/>
              </a:ext>
            </a:extLst>
          </p:cNvPr>
          <p:cNvCxnSpPr/>
          <p:nvPr/>
        </p:nvCxnSpPr>
        <p:spPr>
          <a:xfrm>
            <a:off x="1607665" y="4287369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C057AB7-7CE9-6D45-A7B4-CC5676F7EAA2}"/>
              </a:ext>
            </a:extLst>
          </p:cNvPr>
          <p:cNvCxnSpPr/>
          <p:nvPr/>
        </p:nvCxnSpPr>
        <p:spPr>
          <a:xfrm>
            <a:off x="2742774" y="3874993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1574 L 0.0931 -0.0601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0104 -0.0599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-0.05996 L 0.19414 -0.12014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30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-0.05995 L 0.1901 0.1203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931 0.0009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09375 -0.0004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32 0.12037 L 0.18932 -0.05995 " pathEditMode="relative" ptsTypes="AA">
                                      <p:cBhvr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14 -0.12014 L 0.19206 0.0601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6 0.06018 L 0.28242 -0.12014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02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32 -0.05995 L 0.28424 -0.13472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4 -0.12014 L 0.37735 -0.19491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377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24 -0.13472 L 0.37825 -0.2013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34 -0.19491 L 0.47136 -0.2615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328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-0.20139 L 0.46875 -0.26528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680A4-0283-6547-AC9D-78912CA9F48C}"/>
              </a:ext>
            </a:extLst>
          </p:cNvPr>
          <p:cNvSpPr/>
          <p:nvPr/>
        </p:nvSpPr>
        <p:spPr>
          <a:xfrm>
            <a:off x="1757083" y="519280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592C14-2EFB-E84B-9F31-B82871C4BBF1}"/>
              </a:ext>
            </a:extLst>
          </p:cNvPr>
          <p:cNvSpPr/>
          <p:nvPr/>
        </p:nvSpPr>
        <p:spPr>
          <a:xfrm>
            <a:off x="7469953" y="3431240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85DCC-F521-644B-8B09-5405EE1E73AA}"/>
              </a:ext>
            </a:extLst>
          </p:cNvPr>
          <p:cNvSpPr/>
          <p:nvPr/>
        </p:nvSpPr>
        <p:spPr>
          <a:xfrm>
            <a:off x="2899657" y="4807322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1B3DE1-CC5B-874C-845E-B191E85D4D1D}"/>
              </a:ext>
            </a:extLst>
          </p:cNvPr>
          <p:cNvSpPr/>
          <p:nvPr/>
        </p:nvSpPr>
        <p:spPr>
          <a:xfrm>
            <a:off x="5184805" y="435908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AE7144-1E51-AA4B-B3EA-76375D1F597A}"/>
              </a:ext>
            </a:extLst>
          </p:cNvPr>
          <p:cNvSpPr/>
          <p:nvPr/>
        </p:nvSpPr>
        <p:spPr>
          <a:xfrm>
            <a:off x="4042231" y="557828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17C6A-FD2D-4847-8539-0EC9DF00E075}"/>
              </a:ext>
            </a:extLst>
          </p:cNvPr>
          <p:cNvSpPr/>
          <p:nvPr/>
        </p:nvSpPr>
        <p:spPr>
          <a:xfrm>
            <a:off x="6327379" y="387499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844EA-3CDE-6040-8FC5-7E47342761A8}"/>
              </a:ext>
            </a:extLst>
          </p:cNvPr>
          <p:cNvSpPr/>
          <p:nvPr/>
        </p:nvSpPr>
        <p:spPr>
          <a:xfrm>
            <a:off x="9755100" y="2467534"/>
            <a:ext cx="600635" cy="37203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9A3A14-4695-FC44-B241-8A138649AD75}"/>
              </a:ext>
            </a:extLst>
          </p:cNvPr>
          <p:cNvSpPr/>
          <p:nvPr/>
        </p:nvSpPr>
        <p:spPr>
          <a:xfrm>
            <a:off x="8612527" y="2987486"/>
            <a:ext cx="600635" cy="32004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726032A-B385-4A4A-9439-D1BE6DF90C49}"/>
              </a:ext>
            </a:extLst>
          </p:cNvPr>
          <p:cNvCxnSpPr/>
          <p:nvPr/>
        </p:nvCxnSpPr>
        <p:spPr>
          <a:xfrm>
            <a:off x="1607665" y="4287369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C057AB7-7CE9-6D45-A7B4-CC5676F7EAA2}"/>
              </a:ext>
            </a:extLst>
          </p:cNvPr>
          <p:cNvCxnSpPr/>
          <p:nvPr/>
        </p:nvCxnSpPr>
        <p:spPr>
          <a:xfrm>
            <a:off x="2742774" y="3874993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09362 -0.0599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9336 0.1203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62 0 " pathEditMode="relative" ptsTypes="AA">
                                      <p:cBhvr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09362 0.0018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-0.05996 L 0.09362 0.0601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36 0.12037 L 0.09336 0.00023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0.06018 L 0.18646 -0.05995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60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36 0.00023 L 0.1901 -0.05995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30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46 -0.05996 L 0.28255 -0.12014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300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67 -0.05995 L 0.2806 -0.14028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2 -0.12014 L 0.37487 -0.2011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405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6 -0.14028 L 0.37656 -0.19676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680A4-0283-6547-AC9D-78912CA9F48C}"/>
              </a:ext>
            </a:extLst>
          </p:cNvPr>
          <p:cNvSpPr/>
          <p:nvPr/>
        </p:nvSpPr>
        <p:spPr>
          <a:xfrm>
            <a:off x="1757083" y="519280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592C14-2EFB-E84B-9F31-B82871C4BBF1}"/>
              </a:ext>
            </a:extLst>
          </p:cNvPr>
          <p:cNvSpPr/>
          <p:nvPr/>
        </p:nvSpPr>
        <p:spPr>
          <a:xfrm>
            <a:off x="7469953" y="3431240"/>
            <a:ext cx="600635" cy="275664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85DCC-F521-644B-8B09-5405EE1E73AA}"/>
              </a:ext>
            </a:extLst>
          </p:cNvPr>
          <p:cNvSpPr/>
          <p:nvPr/>
        </p:nvSpPr>
        <p:spPr>
          <a:xfrm>
            <a:off x="4042231" y="4807322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1B3DE1-CC5B-874C-845E-B191E85D4D1D}"/>
              </a:ext>
            </a:extLst>
          </p:cNvPr>
          <p:cNvSpPr/>
          <p:nvPr/>
        </p:nvSpPr>
        <p:spPr>
          <a:xfrm>
            <a:off x="5184805" y="435908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AE7144-1E51-AA4B-B3EA-76375D1F597A}"/>
              </a:ext>
            </a:extLst>
          </p:cNvPr>
          <p:cNvSpPr/>
          <p:nvPr/>
        </p:nvSpPr>
        <p:spPr>
          <a:xfrm>
            <a:off x="2899657" y="557828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17C6A-FD2D-4847-8539-0EC9DF00E075}"/>
              </a:ext>
            </a:extLst>
          </p:cNvPr>
          <p:cNvSpPr/>
          <p:nvPr/>
        </p:nvSpPr>
        <p:spPr>
          <a:xfrm>
            <a:off x="6327379" y="387499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844EA-3CDE-6040-8FC5-7E47342761A8}"/>
              </a:ext>
            </a:extLst>
          </p:cNvPr>
          <p:cNvSpPr/>
          <p:nvPr/>
        </p:nvSpPr>
        <p:spPr>
          <a:xfrm>
            <a:off x="9755100" y="2467534"/>
            <a:ext cx="600635" cy="37203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9A3A14-4695-FC44-B241-8A138649AD75}"/>
              </a:ext>
            </a:extLst>
          </p:cNvPr>
          <p:cNvSpPr/>
          <p:nvPr/>
        </p:nvSpPr>
        <p:spPr>
          <a:xfrm>
            <a:off x="8612527" y="2987486"/>
            <a:ext cx="600635" cy="32004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726032A-B385-4A4A-9439-D1BE6DF90C49}"/>
              </a:ext>
            </a:extLst>
          </p:cNvPr>
          <p:cNvCxnSpPr/>
          <p:nvPr/>
        </p:nvCxnSpPr>
        <p:spPr>
          <a:xfrm>
            <a:off x="1607665" y="4287369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C057AB7-7CE9-6D45-A7B4-CC5676F7EAA2}"/>
              </a:ext>
            </a:extLst>
          </p:cNvPr>
          <p:cNvCxnSpPr/>
          <p:nvPr/>
        </p:nvCxnSpPr>
        <p:spPr>
          <a:xfrm>
            <a:off x="2750238" y="4623059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L 0.09427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931 -0.0002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534 -0.05162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5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1.25E-6 0.05092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5093 L 0.1 -0.00116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33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-0.05162 L 0.09349 -0.10903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-0.00254 L 0.18763 -0.0599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310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0.10903 L 0.19011 -0.17361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5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1 -0.05996 L 0.28307 -0.1247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324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67 -0.17384 L 0.28386 -0.24236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32</Words>
  <Application>Microsoft Macintosh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2022-10-10T15:21:56Z</dcterms:created>
  <dcterms:modified xsi:type="dcterms:W3CDTF">2022-10-12T10:59:51Z</dcterms:modified>
</cp:coreProperties>
</file>