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A1A45-C7E4-E247-AEB9-A9C9CB55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78F8EF-D9E9-934F-8E20-C07B67A0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D13B-F089-2C4F-9054-F93134A8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7B39-E058-F349-92D4-2076524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BC8B4-21AD-3C40-B445-F3E2FAE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0BF9-B7DD-904C-BA88-A377856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4BD32-BBDB-7E47-A697-5D2B9FA1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4DF70-0B57-DA4E-AFC8-6A83C66F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186A3-BA5E-044A-8176-103950B2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D3664-D8B2-144E-9F31-DAA3B1E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2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5DC40-D671-E746-A2F3-0589CF99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83BCB-7936-5948-AD92-9F609E69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6C590-5F11-7D4E-A046-936F6C95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25E6E-E7AA-5549-BC65-8181B51F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E58E-EA6A-2846-876B-495F177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9A285-8F58-134B-96D4-66BACEE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721F7-D5DD-7A43-B2B6-7EA6EC01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234B5-5C10-1446-BACB-2FE01A63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C2138-527C-254D-B371-A2772F8A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DEEC6-988D-C74E-9032-B0E4B51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A67E-61DE-0D43-B557-88D934B9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36537-6B0E-0042-8078-12C267D4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F9ED0-F1B4-904B-9E3A-3F74E2F4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6694A-747B-B44B-A3CD-22BB3A8E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6B382-E5FF-904F-9BE3-B286E72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0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0DCA-29C8-F54D-87DC-A169B033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439B6-CFD6-6948-B249-44781C66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C09DA-4936-DF42-80A2-C3F28C4D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0770E-932C-BE4C-9D15-24D5A41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2D4A3-4160-DE41-A04C-DC8A71C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01C34-566F-1642-98BB-81256315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0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6190-FB28-9149-9172-305B1D1B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DBBA2-62F4-B746-B231-EEC8B20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E1D85-A6DF-8C4A-AF21-E60FF90C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A7FEFB-685F-B147-9560-F0752D5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0DDAB-E35A-D145-B24F-0574FE8C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FE6DA-3380-2548-96F1-EE20FFF4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31D6D-99C5-1349-8B0C-5D27C614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2C6F22-8238-5943-B8A2-6DF76DD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5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0493-CB79-2543-B586-2E5F5739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34C5B-7EC7-3B41-B61F-AB914FE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ED235-5623-1941-9A95-AF3DB82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B7CCF-85F4-7042-A040-D08EB627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5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5344A-B183-CB4E-89E1-19C7C76D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8D53BE-7D1F-8243-9BCB-4188AE6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83B38-1DA6-1447-A4F6-F5FF759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8C2F-386B-4B4D-B5EA-EF4095A8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9186E-25C4-E947-84B8-CF8863DA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55F80-7813-D04F-8F89-501E8B1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71361-806C-024D-AFE1-2A17145D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62572-853E-154C-A10B-EA571B10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7E4EE-06F5-4746-B15D-5CDA1DF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736D4-EC3F-5B4F-AE83-7CA37E30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BC1FA-D561-6546-BF15-8B9D24B4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53F88-D7AE-C345-81FF-556903FF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B92CA-F3BB-ED44-A5D3-4D2EA66B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9CA2-C509-E44E-8627-A1EF4EDB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803B8-6B1C-734E-9902-A167ED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CDEA8-CB85-424E-93F4-8E2A7B5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7B99C-4264-A745-9077-5042F3E9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C53EF-BEBC-4B49-861D-D0E61D39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F70FE-CE10-6A46-92BE-08F183D1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EAC8D-2869-AC4C-9C9E-65E2ED7F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2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35AEA-C2F1-E643-B6D6-C2566771F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7D405-CE41-2541-9839-415857407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04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2022-10-15T09:46:18Z</dcterms:created>
  <dcterms:modified xsi:type="dcterms:W3CDTF">2022-10-15T09:46:29Z</dcterms:modified>
</cp:coreProperties>
</file>