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/>
    <p:restoredTop sz="94673"/>
  </p:normalViewPr>
  <p:slideViewPr>
    <p:cSldViewPr snapToGrid="0" snapToObjects="1">
      <p:cViewPr varScale="1">
        <p:scale>
          <a:sx n="137" d="100"/>
          <a:sy n="137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B835A-CB64-7F49-9A94-BB59008CF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825637-11F3-094C-A16D-11CB2333D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ADA86-C342-DD42-9442-693AFC87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60AC-0215-8343-B4B5-DDCB5570AD98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660AF-B16E-CD4C-8B65-8933F2B8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1E20E-25F9-8649-99A3-55E295C9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29E8-B056-2248-ABA7-0C3E128789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373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BF190-93F2-1741-A12F-FCAE18F7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A58B18-A74E-6D40-AF9D-DAFB2A2F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8615F-848C-C64E-A474-17E7D1B2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60AC-0215-8343-B4B5-DDCB5570AD98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648FA-1845-6240-A780-31E65355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D43BE-9CA7-9445-9D1E-A1EE95BC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29E8-B056-2248-ABA7-0C3E128789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364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3D2D36-591B-0B4E-93D8-927AEF897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B69618-CE3E-734C-BBF8-5113B9996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2044B-A78A-1B42-9C85-509E38B4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60AC-0215-8343-B4B5-DDCB5570AD98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F01C5-48B1-904D-AB17-28B4CF74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80AEA-90B5-534D-832B-5A6A59B0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29E8-B056-2248-ABA7-0C3E128789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575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90D0E-8B9D-5649-8558-D102F2C8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1E907-FCBE-CD40-A6F8-A0408EA5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1F29D-17EC-2442-BEB5-5C9056F1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60AC-0215-8343-B4B5-DDCB5570AD98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379C6F-5BA6-4D47-A247-98566D69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833EE-0D8D-8D43-B9E5-A1F2DD8B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29E8-B056-2248-ABA7-0C3E128789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293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EF916-E190-0D42-B7BB-217B8063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C48EE6-9955-4F41-A62D-E13D84472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30A9D-68BD-3648-99B5-20F66F5D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60AC-0215-8343-B4B5-DDCB5570AD98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24127-3604-EB4B-B865-B1833936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16BAA-4548-014D-85FB-CA3DF696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29E8-B056-2248-ABA7-0C3E128789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48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7100B-1BFD-F84A-A3E1-CC58FCCA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0480D-1C60-9543-9F13-ECB1681AD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5B9171-02AB-B347-8907-07CCBA7AC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31DAC-BBE6-AF49-BB9D-7863A98E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60AC-0215-8343-B4B5-DDCB5570AD98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2B58BA-2B00-7240-9C6C-F47CA106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7700ED-880D-4645-BA4D-A52B82FD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29E8-B056-2248-ABA7-0C3E128789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94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870F6-A421-BC44-BAE9-A3EECDF4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DDF439-42B5-0C4C-8126-FEAE824D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FFF7B6-5B9E-0843-9F8A-EA8A5EA9B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CD4BC4-2F26-FF45-BE39-35BBFD337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087EC7-E675-B246-9962-77441F655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E2337C-5FF7-8F48-A496-DFAAA45B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60AC-0215-8343-B4B5-DDCB5570AD98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4064B4-4B19-1F49-9EE7-1C79A54F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EF7E62-6BF9-E44E-A14C-7F36FE8F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29E8-B056-2248-ABA7-0C3E128789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4D1B9-5A2F-6B48-95F4-23FE1736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F25DA5-E93E-C848-AB1D-D91FDC81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60AC-0215-8343-B4B5-DDCB5570AD98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1A55C1-992D-A148-9A70-03AE1B43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D85FC1-A8F8-E347-98A2-1B8D4F32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29E8-B056-2248-ABA7-0C3E128789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99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817E07-1B54-9B49-86F1-86F08DC7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60AC-0215-8343-B4B5-DDCB5570AD98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3DD76E-5716-9A40-AB57-BA249A70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D2066F-2612-7A45-9B55-AA54D41E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29E8-B056-2248-ABA7-0C3E128789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429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685F4-6818-8C41-BB5F-D841E619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209CC-1B23-AA46-8936-4CA50DA5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E28E77-C7B3-714C-9DEE-30FFB6439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0E31B5-D98A-B54F-9954-B392957B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60AC-0215-8343-B4B5-DDCB5570AD98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49E94B-54F0-4441-A7ED-CBF95BAD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1DEC0D-563F-9142-BC30-7860F28C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29E8-B056-2248-ABA7-0C3E128789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57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711F1-C3A1-E54C-9493-78173E8C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381AEC-5543-A048-A4B0-93F6EADBF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45CC34-86F2-F64D-81FD-AB67FE324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B65BF4-4C60-0048-A4FE-9816FB76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60AC-0215-8343-B4B5-DDCB5570AD98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8BC08-F55B-7844-B1EC-22C4BCF2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B51C4F-782F-2743-A44B-D933C1E1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29E8-B056-2248-ABA7-0C3E128789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6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F05786-0BAF-F344-B302-C308A86A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59FE0A-2383-5843-B6E1-C4A8CFB66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7CD5E-572B-194D-B275-C9699E8E9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260AC-0215-8343-B4B5-DDCB5570AD98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BB4CF-E942-5449-BF3C-AB818A35B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4E5A8-2DFE-634B-90F8-D09491BD4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029E8-B056-2248-ABA7-0C3E128789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636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08E3F-C17A-8B45-A677-31FF24001C8C}"/>
              </a:ext>
            </a:extLst>
          </p:cNvPr>
          <p:cNvSpPr/>
          <p:nvPr/>
        </p:nvSpPr>
        <p:spPr>
          <a:xfrm>
            <a:off x="3093096" y="4590473"/>
            <a:ext cx="600635" cy="600086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F366EE-AFD6-484E-B724-2E7FEB29AAFA}"/>
              </a:ext>
            </a:extLst>
          </p:cNvPr>
          <p:cNvSpPr/>
          <p:nvPr/>
        </p:nvSpPr>
        <p:spPr>
          <a:xfrm>
            <a:off x="4216673" y="4590471"/>
            <a:ext cx="600635" cy="600087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A00B6D-22F6-FE49-92C4-D5F060F26FA8}"/>
              </a:ext>
            </a:extLst>
          </p:cNvPr>
          <p:cNvSpPr/>
          <p:nvPr/>
        </p:nvSpPr>
        <p:spPr>
          <a:xfrm>
            <a:off x="5340250" y="4590470"/>
            <a:ext cx="600635" cy="600087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BF76FB-8CF3-5C46-817A-F7684FEFEC39}"/>
              </a:ext>
            </a:extLst>
          </p:cNvPr>
          <p:cNvSpPr/>
          <p:nvPr/>
        </p:nvSpPr>
        <p:spPr>
          <a:xfrm>
            <a:off x="6463827" y="4590469"/>
            <a:ext cx="600635" cy="600089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70C64B-6B2C-024F-8CD5-1CD45CA3AC8B}"/>
              </a:ext>
            </a:extLst>
          </p:cNvPr>
          <p:cNvSpPr/>
          <p:nvPr/>
        </p:nvSpPr>
        <p:spPr>
          <a:xfrm>
            <a:off x="7587404" y="4590468"/>
            <a:ext cx="600635" cy="600090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AE4740-D7D5-6F43-9888-6083865105C1}"/>
              </a:ext>
            </a:extLst>
          </p:cNvPr>
          <p:cNvSpPr/>
          <p:nvPr/>
        </p:nvSpPr>
        <p:spPr>
          <a:xfrm>
            <a:off x="8710978" y="4590466"/>
            <a:ext cx="600635" cy="600091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8D9E39-AC14-3941-AD8A-6C530CC143B7}"/>
              </a:ext>
            </a:extLst>
          </p:cNvPr>
          <p:cNvSpPr/>
          <p:nvPr/>
        </p:nvSpPr>
        <p:spPr>
          <a:xfrm>
            <a:off x="9834552" y="4590466"/>
            <a:ext cx="600635" cy="600092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202521-5581-F948-9614-DF5914D39286}"/>
              </a:ext>
            </a:extLst>
          </p:cNvPr>
          <p:cNvSpPr/>
          <p:nvPr/>
        </p:nvSpPr>
        <p:spPr>
          <a:xfrm>
            <a:off x="1969519" y="4590473"/>
            <a:ext cx="600635" cy="600085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C28F4B-65E8-B547-9103-7A62A0C54677}"/>
              </a:ext>
            </a:extLst>
          </p:cNvPr>
          <p:cNvSpPr txBox="1"/>
          <p:nvPr/>
        </p:nvSpPr>
        <p:spPr>
          <a:xfrm>
            <a:off x="4971153" y="23829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第一轮循环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08B1BBA8-3233-8243-9F8B-AEF87AE65293}"/>
              </a:ext>
            </a:extLst>
          </p:cNvPr>
          <p:cNvCxnSpPr/>
          <p:nvPr/>
        </p:nvCxnSpPr>
        <p:spPr>
          <a:xfrm>
            <a:off x="2936213" y="3676160"/>
            <a:ext cx="457200" cy="824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9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00013 -0.2131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3 L -0.0905 0.00394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21319 L 4.58333E-6 -1.85185E-6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08E3F-C17A-8B45-A677-31FF24001C8C}"/>
              </a:ext>
            </a:extLst>
          </p:cNvPr>
          <p:cNvSpPr/>
          <p:nvPr/>
        </p:nvSpPr>
        <p:spPr>
          <a:xfrm>
            <a:off x="3093096" y="4590473"/>
            <a:ext cx="600635" cy="600086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F366EE-AFD6-484E-B724-2E7FEB29AAFA}"/>
              </a:ext>
            </a:extLst>
          </p:cNvPr>
          <p:cNvSpPr/>
          <p:nvPr/>
        </p:nvSpPr>
        <p:spPr>
          <a:xfrm>
            <a:off x="4216673" y="4590471"/>
            <a:ext cx="600635" cy="600087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A00B6D-22F6-FE49-92C4-D5F060F26FA8}"/>
              </a:ext>
            </a:extLst>
          </p:cNvPr>
          <p:cNvSpPr/>
          <p:nvPr/>
        </p:nvSpPr>
        <p:spPr>
          <a:xfrm>
            <a:off x="5340250" y="4590470"/>
            <a:ext cx="600635" cy="600087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BF76FB-8CF3-5C46-817A-F7684FEFEC39}"/>
              </a:ext>
            </a:extLst>
          </p:cNvPr>
          <p:cNvSpPr/>
          <p:nvPr/>
        </p:nvSpPr>
        <p:spPr>
          <a:xfrm>
            <a:off x="6463827" y="4590469"/>
            <a:ext cx="600635" cy="600089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70C64B-6B2C-024F-8CD5-1CD45CA3AC8B}"/>
              </a:ext>
            </a:extLst>
          </p:cNvPr>
          <p:cNvSpPr/>
          <p:nvPr/>
        </p:nvSpPr>
        <p:spPr>
          <a:xfrm>
            <a:off x="7587404" y="4590468"/>
            <a:ext cx="600635" cy="600090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AE4740-D7D5-6F43-9888-6083865105C1}"/>
              </a:ext>
            </a:extLst>
          </p:cNvPr>
          <p:cNvSpPr/>
          <p:nvPr/>
        </p:nvSpPr>
        <p:spPr>
          <a:xfrm>
            <a:off x="8710978" y="4590466"/>
            <a:ext cx="600635" cy="600091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8D9E39-AC14-3941-AD8A-6C530CC143B7}"/>
              </a:ext>
            </a:extLst>
          </p:cNvPr>
          <p:cNvSpPr/>
          <p:nvPr/>
        </p:nvSpPr>
        <p:spPr>
          <a:xfrm>
            <a:off x="9834552" y="4590466"/>
            <a:ext cx="600635" cy="600092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202521-5581-F948-9614-DF5914D39286}"/>
              </a:ext>
            </a:extLst>
          </p:cNvPr>
          <p:cNvSpPr/>
          <p:nvPr/>
        </p:nvSpPr>
        <p:spPr>
          <a:xfrm>
            <a:off x="1969519" y="4590473"/>
            <a:ext cx="600635" cy="600085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C28F4B-65E8-B547-9103-7A62A0C54677}"/>
              </a:ext>
            </a:extLst>
          </p:cNvPr>
          <p:cNvSpPr txBox="1"/>
          <p:nvPr/>
        </p:nvSpPr>
        <p:spPr>
          <a:xfrm>
            <a:off x="4971153" y="23829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第二轮循环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08B1BBA8-3233-8243-9F8B-AEF87AE65293}"/>
              </a:ext>
            </a:extLst>
          </p:cNvPr>
          <p:cNvCxnSpPr/>
          <p:nvPr/>
        </p:nvCxnSpPr>
        <p:spPr>
          <a:xfrm>
            <a:off x="4059790" y="3685491"/>
            <a:ext cx="457200" cy="824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89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569 " pathEditMode="relative" ptsTypes="AA">
                                      <p:cBhvr>
                                        <p:cTn id="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-0.08919 -0.00301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09218 -2.96296E-6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-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19 -0.00301 L -0.18255 -0.0016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17569 L -0.09114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3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08E3F-C17A-8B45-A677-31FF24001C8C}"/>
              </a:ext>
            </a:extLst>
          </p:cNvPr>
          <p:cNvSpPr/>
          <p:nvPr/>
        </p:nvSpPr>
        <p:spPr>
          <a:xfrm>
            <a:off x="4216673" y="4590466"/>
            <a:ext cx="600635" cy="600086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F366EE-AFD6-484E-B724-2E7FEB29AAFA}"/>
              </a:ext>
            </a:extLst>
          </p:cNvPr>
          <p:cNvSpPr/>
          <p:nvPr/>
        </p:nvSpPr>
        <p:spPr>
          <a:xfrm>
            <a:off x="3093096" y="4590466"/>
            <a:ext cx="600635" cy="600087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A00B6D-22F6-FE49-92C4-D5F060F26FA8}"/>
              </a:ext>
            </a:extLst>
          </p:cNvPr>
          <p:cNvSpPr/>
          <p:nvPr/>
        </p:nvSpPr>
        <p:spPr>
          <a:xfrm>
            <a:off x="5340250" y="4590470"/>
            <a:ext cx="600635" cy="600087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BF76FB-8CF3-5C46-817A-F7684FEFEC39}"/>
              </a:ext>
            </a:extLst>
          </p:cNvPr>
          <p:cNvSpPr/>
          <p:nvPr/>
        </p:nvSpPr>
        <p:spPr>
          <a:xfrm>
            <a:off x="6463827" y="4590469"/>
            <a:ext cx="600635" cy="600089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70C64B-6B2C-024F-8CD5-1CD45CA3AC8B}"/>
              </a:ext>
            </a:extLst>
          </p:cNvPr>
          <p:cNvSpPr/>
          <p:nvPr/>
        </p:nvSpPr>
        <p:spPr>
          <a:xfrm>
            <a:off x="7587404" y="4590468"/>
            <a:ext cx="600635" cy="600090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AE4740-D7D5-6F43-9888-6083865105C1}"/>
              </a:ext>
            </a:extLst>
          </p:cNvPr>
          <p:cNvSpPr/>
          <p:nvPr/>
        </p:nvSpPr>
        <p:spPr>
          <a:xfrm>
            <a:off x="8710978" y="4590466"/>
            <a:ext cx="600635" cy="600091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8D9E39-AC14-3941-AD8A-6C530CC143B7}"/>
              </a:ext>
            </a:extLst>
          </p:cNvPr>
          <p:cNvSpPr/>
          <p:nvPr/>
        </p:nvSpPr>
        <p:spPr>
          <a:xfrm>
            <a:off x="9834552" y="4590466"/>
            <a:ext cx="600635" cy="600092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202521-5581-F948-9614-DF5914D39286}"/>
              </a:ext>
            </a:extLst>
          </p:cNvPr>
          <p:cNvSpPr/>
          <p:nvPr/>
        </p:nvSpPr>
        <p:spPr>
          <a:xfrm>
            <a:off x="1969519" y="4590473"/>
            <a:ext cx="600635" cy="600085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C28F4B-65E8-B547-9103-7A62A0C54677}"/>
              </a:ext>
            </a:extLst>
          </p:cNvPr>
          <p:cNvSpPr txBox="1"/>
          <p:nvPr/>
        </p:nvSpPr>
        <p:spPr>
          <a:xfrm>
            <a:off x="4971153" y="23829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第三轮循环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08B1BBA8-3233-8243-9F8B-AEF87AE65293}"/>
              </a:ext>
            </a:extLst>
          </p:cNvPr>
          <p:cNvCxnSpPr/>
          <p:nvPr/>
        </p:nvCxnSpPr>
        <p:spPr>
          <a:xfrm>
            <a:off x="5183367" y="3693311"/>
            <a:ext cx="457200" cy="824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23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-2.08333E-7 -0.1648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11111E-6 L -0.0888 -1.11111E-6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0.09219 -2.96296E-6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-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8 1.06035E-16 L -0.1776 -1.11111E-6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16481 L -0.09219 -2.96296E-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" y="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08E3F-C17A-8B45-A677-31FF24001C8C}"/>
              </a:ext>
            </a:extLst>
          </p:cNvPr>
          <p:cNvSpPr/>
          <p:nvPr/>
        </p:nvSpPr>
        <p:spPr>
          <a:xfrm>
            <a:off x="5340250" y="4590466"/>
            <a:ext cx="600635" cy="600086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F366EE-AFD6-484E-B724-2E7FEB29AAFA}"/>
              </a:ext>
            </a:extLst>
          </p:cNvPr>
          <p:cNvSpPr/>
          <p:nvPr/>
        </p:nvSpPr>
        <p:spPr>
          <a:xfrm>
            <a:off x="3093096" y="4590466"/>
            <a:ext cx="600635" cy="600087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A00B6D-22F6-FE49-92C4-D5F060F26FA8}"/>
              </a:ext>
            </a:extLst>
          </p:cNvPr>
          <p:cNvSpPr/>
          <p:nvPr/>
        </p:nvSpPr>
        <p:spPr>
          <a:xfrm>
            <a:off x="4216673" y="4590465"/>
            <a:ext cx="600635" cy="600087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BF76FB-8CF3-5C46-817A-F7684FEFEC39}"/>
              </a:ext>
            </a:extLst>
          </p:cNvPr>
          <p:cNvSpPr/>
          <p:nvPr/>
        </p:nvSpPr>
        <p:spPr>
          <a:xfrm>
            <a:off x="6463827" y="4590469"/>
            <a:ext cx="600635" cy="600089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70C64B-6B2C-024F-8CD5-1CD45CA3AC8B}"/>
              </a:ext>
            </a:extLst>
          </p:cNvPr>
          <p:cNvSpPr/>
          <p:nvPr/>
        </p:nvSpPr>
        <p:spPr>
          <a:xfrm>
            <a:off x="7587404" y="4590468"/>
            <a:ext cx="600635" cy="600090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AE4740-D7D5-6F43-9888-6083865105C1}"/>
              </a:ext>
            </a:extLst>
          </p:cNvPr>
          <p:cNvSpPr/>
          <p:nvPr/>
        </p:nvSpPr>
        <p:spPr>
          <a:xfrm>
            <a:off x="8710978" y="4590466"/>
            <a:ext cx="600635" cy="600091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8D9E39-AC14-3941-AD8A-6C530CC143B7}"/>
              </a:ext>
            </a:extLst>
          </p:cNvPr>
          <p:cNvSpPr/>
          <p:nvPr/>
        </p:nvSpPr>
        <p:spPr>
          <a:xfrm>
            <a:off x="9834552" y="4590466"/>
            <a:ext cx="600635" cy="600092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202521-5581-F948-9614-DF5914D39286}"/>
              </a:ext>
            </a:extLst>
          </p:cNvPr>
          <p:cNvSpPr/>
          <p:nvPr/>
        </p:nvSpPr>
        <p:spPr>
          <a:xfrm>
            <a:off x="1969519" y="4590473"/>
            <a:ext cx="600635" cy="600085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C28F4B-65E8-B547-9103-7A62A0C54677}"/>
              </a:ext>
            </a:extLst>
          </p:cNvPr>
          <p:cNvSpPr txBox="1"/>
          <p:nvPr/>
        </p:nvSpPr>
        <p:spPr>
          <a:xfrm>
            <a:off x="4971153" y="23829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第四轮循环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08B1BBA8-3233-8243-9F8B-AEF87AE65293}"/>
              </a:ext>
            </a:extLst>
          </p:cNvPr>
          <p:cNvCxnSpPr/>
          <p:nvPr/>
        </p:nvCxnSpPr>
        <p:spPr>
          <a:xfrm>
            <a:off x="6309981" y="3693311"/>
            <a:ext cx="457200" cy="824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69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6226 " pathEditMode="relative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9011 -1.11111E-6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09219 -2.96296E-6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2" y="-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1 -1.11111E-6 L -0.17813 -1.11111E-6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258 0 " pathEditMode="relative" ptsTypes="AA">
                                      <p:cBhvr>
                                        <p:cTn id="2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13 1.11111E-6 L -0.27227 -1.11111E-6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09219 -2.96296E-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-2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27 -1.11111E-6 L -0.36875 0.00278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09205 -2.96296E-6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2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75 0.00278 L -0.43229 0.00625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0.16227 L -0.36836 -0.003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5" grpI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08E3F-C17A-8B45-A677-31FF24001C8C}"/>
              </a:ext>
            </a:extLst>
          </p:cNvPr>
          <p:cNvSpPr/>
          <p:nvPr/>
        </p:nvSpPr>
        <p:spPr>
          <a:xfrm>
            <a:off x="6463830" y="4590466"/>
            <a:ext cx="600635" cy="600086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F366EE-AFD6-484E-B724-2E7FEB29AAFA}"/>
              </a:ext>
            </a:extLst>
          </p:cNvPr>
          <p:cNvSpPr/>
          <p:nvPr/>
        </p:nvSpPr>
        <p:spPr>
          <a:xfrm>
            <a:off x="4216676" y="4590466"/>
            <a:ext cx="600635" cy="600087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A00B6D-22F6-FE49-92C4-D5F060F26FA8}"/>
              </a:ext>
            </a:extLst>
          </p:cNvPr>
          <p:cNvSpPr/>
          <p:nvPr/>
        </p:nvSpPr>
        <p:spPr>
          <a:xfrm>
            <a:off x="5340253" y="4590465"/>
            <a:ext cx="600635" cy="600087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BF76FB-8CF3-5C46-817A-F7684FEFEC39}"/>
              </a:ext>
            </a:extLst>
          </p:cNvPr>
          <p:cNvSpPr/>
          <p:nvPr/>
        </p:nvSpPr>
        <p:spPr>
          <a:xfrm>
            <a:off x="1969525" y="4590463"/>
            <a:ext cx="600635" cy="600089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70C64B-6B2C-024F-8CD5-1CD45CA3AC8B}"/>
              </a:ext>
            </a:extLst>
          </p:cNvPr>
          <p:cNvSpPr/>
          <p:nvPr/>
        </p:nvSpPr>
        <p:spPr>
          <a:xfrm>
            <a:off x="7587404" y="4590468"/>
            <a:ext cx="600635" cy="600090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AE4740-D7D5-6F43-9888-6083865105C1}"/>
              </a:ext>
            </a:extLst>
          </p:cNvPr>
          <p:cNvSpPr/>
          <p:nvPr/>
        </p:nvSpPr>
        <p:spPr>
          <a:xfrm>
            <a:off x="8710978" y="4590466"/>
            <a:ext cx="600635" cy="600091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8D9E39-AC14-3941-AD8A-6C530CC143B7}"/>
              </a:ext>
            </a:extLst>
          </p:cNvPr>
          <p:cNvSpPr/>
          <p:nvPr/>
        </p:nvSpPr>
        <p:spPr>
          <a:xfrm>
            <a:off x="9834552" y="4590466"/>
            <a:ext cx="600635" cy="600092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202521-5581-F948-9614-DF5914D39286}"/>
              </a:ext>
            </a:extLst>
          </p:cNvPr>
          <p:cNvSpPr/>
          <p:nvPr/>
        </p:nvSpPr>
        <p:spPr>
          <a:xfrm>
            <a:off x="3093101" y="4590467"/>
            <a:ext cx="600635" cy="600085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C28F4B-65E8-B547-9103-7A62A0C54677}"/>
              </a:ext>
            </a:extLst>
          </p:cNvPr>
          <p:cNvSpPr txBox="1"/>
          <p:nvPr/>
        </p:nvSpPr>
        <p:spPr>
          <a:xfrm>
            <a:off x="4971153" y="23829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第五轮循环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08B1BBA8-3233-8243-9F8B-AEF87AE65293}"/>
              </a:ext>
            </a:extLst>
          </p:cNvPr>
          <p:cNvCxnSpPr/>
          <p:nvPr/>
        </p:nvCxnSpPr>
        <p:spPr>
          <a:xfrm>
            <a:off x="7430521" y="3683980"/>
            <a:ext cx="457200" cy="824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708 " pathEditMode="relative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-0.09102 -0.00532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0.09206 -2.96296E-6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-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01 -0.00533 L -0.17826 -0.0053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17708 L -0.09141 -0.00139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0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08E3F-C17A-8B45-A677-31FF24001C8C}"/>
              </a:ext>
            </a:extLst>
          </p:cNvPr>
          <p:cNvSpPr/>
          <p:nvPr/>
        </p:nvSpPr>
        <p:spPr>
          <a:xfrm>
            <a:off x="7587395" y="4590466"/>
            <a:ext cx="600635" cy="600086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F366EE-AFD6-484E-B724-2E7FEB29AAFA}"/>
              </a:ext>
            </a:extLst>
          </p:cNvPr>
          <p:cNvSpPr/>
          <p:nvPr/>
        </p:nvSpPr>
        <p:spPr>
          <a:xfrm>
            <a:off x="4216676" y="4590466"/>
            <a:ext cx="600635" cy="600087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A00B6D-22F6-FE49-92C4-D5F060F26FA8}"/>
              </a:ext>
            </a:extLst>
          </p:cNvPr>
          <p:cNvSpPr/>
          <p:nvPr/>
        </p:nvSpPr>
        <p:spPr>
          <a:xfrm>
            <a:off x="5340253" y="4590465"/>
            <a:ext cx="600635" cy="600087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BF76FB-8CF3-5C46-817A-F7684FEFEC39}"/>
              </a:ext>
            </a:extLst>
          </p:cNvPr>
          <p:cNvSpPr/>
          <p:nvPr/>
        </p:nvSpPr>
        <p:spPr>
          <a:xfrm>
            <a:off x="1969525" y="4590463"/>
            <a:ext cx="600635" cy="600089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70C64B-6B2C-024F-8CD5-1CD45CA3AC8B}"/>
              </a:ext>
            </a:extLst>
          </p:cNvPr>
          <p:cNvSpPr/>
          <p:nvPr/>
        </p:nvSpPr>
        <p:spPr>
          <a:xfrm>
            <a:off x="6463824" y="4590463"/>
            <a:ext cx="600635" cy="600090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AE4740-D7D5-6F43-9888-6083865105C1}"/>
              </a:ext>
            </a:extLst>
          </p:cNvPr>
          <p:cNvSpPr/>
          <p:nvPr/>
        </p:nvSpPr>
        <p:spPr>
          <a:xfrm>
            <a:off x="8710978" y="4590466"/>
            <a:ext cx="600635" cy="600091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8D9E39-AC14-3941-AD8A-6C530CC143B7}"/>
              </a:ext>
            </a:extLst>
          </p:cNvPr>
          <p:cNvSpPr/>
          <p:nvPr/>
        </p:nvSpPr>
        <p:spPr>
          <a:xfrm>
            <a:off x="9834552" y="4590466"/>
            <a:ext cx="600635" cy="600092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202521-5581-F948-9614-DF5914D39286}"/>
              </a:ext>
            </a:extLst>
          </p:cNvPr>
          <p:cNvSpPr/>
          <p:nvPr/>
        </p:nvSpPr>
        <p:spPr>
          <a:xfrm>
            <a:off x="3093101" y="4590467"/>
            <a:ext cx="600635" cy="600085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C28F4B-65E8-B547-9103-7A62A0C54677}"/>
              </a:ext>
            </a:extLst>
          </p:cNvPr>
          <p:cNvSpPr txBox="1"/>
          <p:nvPr/>
        </p:nvSpPr>
        <p:spPr>
          <a:xfrm>
            <a:off x="4971153" y="238298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第六轮循环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08B1BBA8-3233-8243-9F8B-AEF87AE65293}"/>
              </a:ext>
            </a:extLst>
          </p:cNvPr>
          <p:cNvCxnSpPr/>
          <p:nvPr/>
        </p:nvCxnSpPr>
        <p:spPr>
          <a:xfrm>
            <a:off x="8554095" y="3655989"/>
            <a:ext cx="457200" cy="824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80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-2.5E-6 -0.1645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815 0.00115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16458 L -2.5E-6 -0.0006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08E3F-C17A-8B45-A677-31FF24001C8C}"/>
              </a:ext>
            </a:extLst>
          </p:cNvPr>
          <p:cNvSpPr/>
          <p:nvPr/>
        </p:nvSpPr>
        <p:spPr>
          <a:xfrm>
            <a:off x="7587395" y="4590466"/>
            <a:ext cx="600635" cy="600086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F366EE-AFD6-484E-B724-2E7FEB29AAFA}"/>
              </a:ext>
            </a:extLst>
          </p:cNvPr>
          <p:cNvSpPr/>
          <p:nvPr/>
        </p:nvSpPr>
        <p:spPr>
          <a:xfrm>
            <a:off x="4216676" y="4590466"/>
            <a:ext cx="600635" cy="600087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A00B6D-22F6-FE49-92C4-D5F060F26FA8}"/>
              </a:ext>
            </a:extLst>
          </p:cNvPr>
          <p:cNvSpPr/>
          <p:nvPr/>
        </p:nvSpPr>
        <p:spPr>
          <a:xfrm>
            <a:off x="5340253" y="4590465"/>
            <a:ext cx="600635" cy="600087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BF76FB-8CF3-5C46-817A-F7684FEFEC39}"/>
              </a:ext>
            </a:extLst>
          </p:cNvPr>
          <p:cNvSpPr/>
          <p:nvPr/>
        </p:nvSpPr>
        <p:spPr>
          <a:xfrm>
            <a:off x="1969525" y="4590463"/>
            <a:ext cx="600635" cy="600089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70C64B-6B2C-024F-8CD5-1CD45CA3AC8B}"/>
              </a:ext>
            </a:extLst>
          </p:cNvPr>
          <p:cNvSpPr/>
          <p:nvPr/>
        </p:nvSpPr>
        <p:spPr>
          <a:xfrm>
            <a:off x="6463824" y="4590463"/>
            <a:ext cx="600635" cy="600090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AE4740-D7D5-6F43-9888-6083865105C1}"/>
              </a:ext>
            </a:extLst>
          </p:cNvPr>
          <p:cNvSpPr/>
          <p:nvPr/>
        </p:nvSpPr>
        <p:spPr>
          <a:xfrm>
            <a:off x="8710978" y="4590466"/>
            <a:ext cx="600635" cy="600091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8D9E39-AC14-3941-AD8A-6C530CC143B7}"/>
              </a:ext>
            </a:extLst>
          </p:cNvPr>
          <p:cNvSpPr/>
          <p:nvPr/>
        </p:nvSpPr>
        <p:spPr>
          <a:xfrm>
            <a:off x="9834552" y="4590466"/>
            <a:ext cx="600635" cy="600092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202521-5581-F948-9614-DF5914D39286}"/>
              </a:ext>
            </a:extLst>
          </p:cNvPr>
          <p:cNvSpPr/>
          <p:nvPr/>
        </p:nvSpPr>
        <p:spPr>
          <a:xfrm>
            <a:off x="3093101" y="4590467"/>
            <a:ext cx="600635" cy="600085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C28F4B-65E8-B547-9103-7A62A0C54677}"/>
              </a:ext>
            </a:extLst>
          </p:cNvPr>
          <p:cNvSpPr txBox="1"/>
          <p:nvPr/>
        </p:nvSpPr>
        <p:spPr>
          <a:xfrm>
            <a:off x="4971153" y="23829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第七轮循环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08B1BBA8-3233-8243-9F8B-AEF87AE65293}"/>
              </a:ext>
            </a:extLst>
          </p:cNvPr>
          <p:cNvCxnSpPr/>
          <p:nvPr/>
        </p:nvCxnSpPr>
        <p:spPr>
          <a:xfrm>
            <a:off x="9677669" y="3663291"/>
            <a:ext cx="457200" cy="824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0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5532 " pathEditMode="relative" ptsTypes="AA">
                                      <p:cBhvr>
                                        <p:cTn id="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162 L -0.0901 0.00579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271 0 " pathEditMode="relative" ptsTypes="AA">
                                      <p:cBhvr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1 0.00579 L -0.18034 0.0044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15532 L -0.09219 -2.96296E-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5" y="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77</Words>
  <Application>Microsoft Macintosh PowerPoint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</cp:revision>
  <dcterms:created xsi:type="dcterms:W3CDTF">2022-10-13T13:45:02Z</dcterms:created>
  <dcterms:modified xsi:type="dcterms:W3CDTF">2022-10-14T01:43:02Z</dcterms:modified>
</cp:coreProperties>
</file>