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32"/>
  </p:normalViewPr>
  <p:slideViewPr>
    <p:cSldViewPr snapToGrid="0" snapToObjects="1">
      <p:cViewPr varScale="1">
        <p:scale>
          <a:sx n="138" d="100"/>
          <a:sy n="138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4FAFC-5268-524A-8D60-FB690B68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EB150C-6597-F248-A4EA-8B6D8579A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D5E4C-9B00-6D4E-9FB9-B2699BBA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2EE4C-F7FE-1E4B-B5E6-F4FCBF7D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345AC-D0E1-7F41-A621-8FC8BE11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4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2F887-EC4F-9147-908C-8A3AB0AA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E453D-CA8A-B34C-BBED-253F5F8AC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6B7D8-18E8-DE41-A537-55D0F212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47470-7184-194D-A67F-97550552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246C2-3A03-D54F-A2B3-D1CA130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3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CE02D2-F65A-9247-AB44-CBEC15FF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F44D0-BEE5-0645-A746-9C91FA90F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B0B12-0855-F847-8BD8-62ADCE48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35946-F00B-B142-9BF4-F45B1075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337FB-CFD6-A54F-9FF6-9497A8E2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6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696C-E92A-9E4F-ADCC-C0C53EE7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69089-EF65-AD46-9B52-078834E4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29B61-6F4C-7049-ABFD-24CD0E7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11EEE-74B3-5F45-8690-C345833B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6E67-44BC-204B-AF70-FFE89233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3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B7DB2-CA83-2441-A0FC-C5A8395D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A5678-1106-1845-A5FC-6EDB01A9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ACC01-58B8-084F-86F0-AC4FB07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B8D12-08A8-4440-8C38-535A5317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1D631-590A-CA46-8A6E-C224FACA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22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AB1C-5928-114A-BE18-11C46AE1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EE46-762A-9544-ABCE-365D6440D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D6A2-F7E3-2D4F-8998-4B1AD998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7C485-3A28-8147-9FA1-C39E76D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8BC82-9C26-5041-90B8-28461A7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064FA-5620-664B-88A5-CAD6BD6E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9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E041-E497-004B-96EE-19E54C0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014F9-C95F-554A-A7A2-39ADF16B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49FD43-AD39-D94B-B079-17F1A2130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5135A-EA80-6445-B02D-7B466E2F4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42F6E5-BB0B-2B4C-9C3C-277D467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C2EC67-1EB2-164D-B037-F05D7012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12473-1A1C-E940-BA0E-2BCB2C8C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370CF-AA50-4E40-9454-1900DA5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6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64A86-6E2E-1248-8D75-F83C6B0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617A9-E7C9-3A41-B428-7756326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A6BB8-87C6-2643-9F77-8BB56413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F2B47F-013E-2343-A243-4488C72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32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9D2466-3431-F34A-BA50-12326A2E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43C10-09BE-214B-9F5A-652C25E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472A10-4773-3545-8F86-149347F0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5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1C1E8-DC4F-2645-AD4E-12E84767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4DF12-392D-E24D-A466-EB5BC4A0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0D7D6-E31F-7A4A-8079-ACA2EA25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9D8B3-D234-0C46-98AB-E85BBD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4420F-FFB2-6C43-BC4A-C52396C4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40988-49F4-454D-93CB-7AF6A05C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2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1260D-381B-484F-A1A1-6D0BCA2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8794A-68EB-9C4C-AE08-680A5F64F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BF9FA-CDD8-3248-A3DF-01C2F782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5FB3-45EB-824E-8C7E-F63A59B4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2BB7F-B8BB-1546-B82B-A63B8EAD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1568E-4A76-B14D-BF40-219D2C13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2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33E2D-EED5-5447-A195-E1ADB449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23CF7-CBDA-BE42-B9E9-192F3CCBB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B579C-F761-4E44-BDEA-3B9F21A9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C4C3-2500-6445-8401-8AB302A64BEB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13C51-95EC-EA4B-9FD1-A492B39FD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A72B6-B8E3-3643-B117-CC4A7E35C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2085-F67F-FD4A-917A-2AE410A5C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57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2880660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7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4" y="4356847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6251391" y="5576047"/>
            <a:ext cx="600635" cy="6095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7374968" y="3872753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4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1757083" y="5190563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1600200" y="4173070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36836 0.00023 " pathEditMode="relative" rAng="0" ptsTypes="AA">
                                      <p:cBhvr>
                                        <p:cTn id="7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-0.36862 0.00115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7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6 L 0.00156 0.06018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00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7374965" y="3872754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6251388" y="5190564"/>
            <a:ext cx="600635" cy="99508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2723774" y="2465295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2880657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6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27643 0.00023 " pathEditMode="relative" rAng="0" ptsTypes="AA">
                                      <p:cBhvr>
                                        <p:cTn id="6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617 0 " pathEditMode="relative" ptsTypes="AA">
                                      <p:cBhvr>
                                        <p:cTn id="7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00104 0.24051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7374965" y="3872754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2880657" y="5190564"/>
            <a:ext cx="600635" cy="99508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3847351" y="3872754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6253152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5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7374965" y="3872754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2880657" y="5190564"/>
            <a:ext cx="600635" cy="99508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4973575" y="3429000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6253152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4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4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7374965" y="3872754"/>
            <a:ext cx="600635" cy="2312893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2880657" y="5190564"/>
            <a:ext cx="600635" cy="99508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6253152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6096269" y="2458776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0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219 0 " pathEditMode="relative" ptsTypes="AA">
                                      <p:cBhvr>
                                        <p:cTn id="4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19 0 " pathEditMode="relative" ptsTypes="AA">
                                      <p:cBhvr>
                                        <p:cTn id="4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091 0.07037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6253152" y="3872754"/>
            <a:ext cx="600635" cy="231289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2880657" y="5190564"/>
            <a:ext cx="600635" cy="99508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7374968" y="3429001"/>
            <a:ext cx="600635" cy="2756646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7218085" y="2465295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EAFE"/>
                                      </p:to>
                                    </p:animClr>
                                    <p:set>
                                      <p:cBhvr>
                                        <p:cTn id="2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3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8058C2-6AFA-9F49-A854-122647205554}"/>
              </a:ext>
            </a:extLst>
          </p:cNvPr>
          <p:cNvSpPr/>
          <p:nvPr/>
        </p:nvSpPr>
        <p:spPr>
          <a:xfrm>
            <a:off x="4004234" y="4805083"/>
            <a:ext cx="600635" cy="1380564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2BC2D-3986-0542-84CC-C4F9356CBE41}"/>
              </a:ext>
            </a:extLst>
          </p:cNvPr>
          <p:cNvSpPr/>
          <p:nvPr/>
        </p:nvSpPr>
        <p:spPr>
          <a:xfrm>
            <a:off x="5127811" y="4356848"/>
            <a:ext cx="600635" cy="18287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4B7E5B-D9D7-7D48-8526-2E825860E3CE}"/>
              </a:ext>
            </a:extLst>
          </p:cNvPr>
          <p:cNvSpPr/>
          <p:nvPr/>
        </p:nvSpPr>
        <p:spPr>
          <a:xfrm>
            <a:off x="1757080" y="5576048"/>
            <a:ext cx="600635" cy="609599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8C501-B17A-534D-814E-FB95B5F5F416}"/>
              </a:ext>
            </a:extLst>
          </p:cNvPr>
          <p:cNvSpPr/>
          <p:nvPr/>
        </p:nvSpPr>
        <p:spPr>
          <a:xfrm>
            <a:off x="6253152" y="3872754"/>
            <a:ext cx="600635" cy="231289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FBD654-2DD2-C64A-9467-A04098108F0E}"/>
              </a:ext>
            </a:extLst>
          </p:cNvPr>
          <p:cNvSpPr/>
          <p:nvPr/>
        </p:nvSpPr>
        <p:spPr>
          <a:xfrm>
            <a:off x="8498542" y="2465295"/>
            <a:ext cx="600635" cy="3720352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522B39-18EE-4E4F-8801-6289E26235FA}"/>
              </a:ext>
            </a:extLst>
          </p:cNvPr>
          <p:cNvSpPr/>
          <p:nvPr/>
        </p:nvSpPr>
        <p:spPr>
          <a:xfrm>
            <a:off x="9622116" y="2985247"/>
            <a:ext cx="600635" cy="3200400"/>
          </a:xfrm>
          <a:prstGeom prst="rect">
            <a:avLst/>
          </a:prstGeom>
          <a:solidFill>
            <a:srgbClr val="DBE9FD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DD5E9-E66E-0946-86C8-D7FCEB60A12F}"/>
              </a:ext>
            </a:extLst>
          </p:cNvPr>
          <p:cNvSpPr/>
          <p:nvPr/>
        </p:nvSpPr>
        <p:spPr>
          <a:xfrm>
            <a:off x="2880657" y="5190564"/>
            <a:ext cx="600635" cy="995083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BCAF5-71EB-BD4D-8083-7BB444ED2614}"/>
              </a:ext>
            </a:extLst>
          </p:cNvPr>
          <p:cNvSpPr/>
          <p:nvPr/>
        </p:nvSpPr>
        <p:spPr>
          <a:xfrm>
            <a:off x="7374968" y="3429001"/>
            <a:ext cx="600635" cy="2756646"/>
          </a:xfrm>
          <a:prstGeom prst="rect">
            <a:avLst/>
          </a:prstGeom>
          <a:solidFill>
            <a:srgbClr val="F8CECC"/>
          </a:solidFill>
          <a:ln w="19050">
            <a:solidFill>
              <a:srgbClr val="6C8E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883EDCD-9413-A644-9D7A-EFEE20CEE5DC}"/>
              </a:ext>
            </a:extLst>
          </p:cNvPr>
          <p:cNvCxnSpPr/>
          <p:nvPr/>
        </p:nvCxnSpPr>
        <p:spPr>
          <a:xfrm>
            <a:off x="8341659" y="1523186"/>
            <a:ext cx="457200" cy="824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7CC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E8D5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ECC"/>
                                      </p:to>
                                    </p:animClr>
                                    <p:set>
                                      <p:cBhvr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09206 -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93 0 " pathEditMode="relative" ptsTypes="AA">
                                      <p:cBhvr>
                                        <p:cTn id="2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0.00534 0.0773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56</Words>
  <Application>Microsoft Macintosh PowerPoint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2022-10-12T10:59:59Z</dcterms:created>
  <dcterms:modified xsi:type="dcterms:W3CDTF">2022-10-13T13:44:56Z</dcterms:modified>
</cp:coreProperties>
</file>