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17"/>
    <p:restoredTop sz="94632"/>
  </p:normalViewPr>
  <p:slideViewPr>
    <p:cSldViewPr snapToGrid="0" snapToObjects="1">
      <p:cViewPr varScale="1">
        <p:scale>
          <a:sx n="138" d="100"/>
          <a:sy n="138" d="100"/>
        </p:scale>
        <p:origin x="176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FA1A45-C7E4-E247-AEB9-A9C9CB55BA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D78F8EF-D9E9-934F-8E20-C07B67A0A5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B2D13B-F089-2C4F-9054-F93134A8A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50AC3-535B-3C44-AF96-37EC87A58944}" type="datetimeFigureOut">
              <a:rPr kumimoji="1" lang="zh-CN" altLang="en-US" smtClean="0"/>
              <a:t>2022/10/15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1B7B39-E058-F349-92D4-20765243A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9BC8B4-21AD-3C40-B445-F3E2FAE00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672B3-C4F9-B841-A597-0C8CC2A64F5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33660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820BF9-B7DD-904C-BA88-A377856E5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A54BD32-BBDB-7E47-A697-5D2B9FA1D6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B4DF70-0B57-DA4E-AFC8-6A83C66F8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50AC3-535B-3C44-AF96-37EC87A58944}" type="datetimeFigureOut">
              <a:rPr kumimoji="1" lang="zh-CN" altLang="en-US" smtClean="0"/>
              <a:t>2022/10/15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D186A3-BA5E-044A-8176-103950B2C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0D3664-D8B2-144E-9F31-DAA3B1EF8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672B3-C4F9-B841-A597-0C8CC2A64F5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06285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135DC40-D671-E746-A2F3-0589CF9976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7B83BCB-7936-5948-AD92-9F609E6958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46C590-5F11-7D4E-A046-936F6C95A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50AC3-535B-3C44-AF96-37EC87A58944}" type="datetimeFigureOut">
              <a:rPr kumimoji="1" lang="zh-CN" altLang="en-US" smtClean="0"/>
              <a:t>2022/10/15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E25E6E-E7AA-5549-BC65-8181B51F7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97E58E-EA6A-2846-876B-495F17748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672B3-C4F9-B841-A597-0C8CC2A64F5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2430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59A285-8F58-134B-96D4-66BACEEA0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E721F7-D5DD-7A43-B2B6-7EA6EC0123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5234B5-5C10-1446-BACB-2FE01A63C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50AC3-535B-3C44-AF96-37EC87A58944}" type="datetimeFigureOut">
              <a:rPr kumimoji="1" lang="zh-CN" altLang="en-US" smtClean="0"/>
              <a:t>2022/10/15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0C2138-527C-254D-B371-A2772F8A0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4DEEC6-988D-C74E-9032-B0E4B51D7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672B3-C4F9-B841-A597-0C8CC2A64F5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0619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E3A67E-61DE-0D43-B557-88D934B9F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336537-6B0E-0042-8078-12C267D43D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1F9ED0-F1B4-904B-9E3A-3F74E2F4B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50AC3-535B-3C44-AF96-37EC87A58944}" type="datetimeFigureOut">
              <a:rPr kumimoji="1" lang="zh-CN" altLang="en-US" smtClean="0"/>
              <a:t>2022/10/15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E6694A-747B-B44B-A3CD-22BB3A8E4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26B382-E5FF-904F-9BE3-B286E7268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672B3-C4F9-B841-A597-0C8CC2A64F5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9903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EE0DCA-29C8-F54D-87DC-A169B033F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5439B6-CFD6-6948-B249-44781C66B7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4BC09DA-4936-DF42-80A2-C3F28C4D90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320770E-932C-BE4C-9D15-24D5A4119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50AC3-535B-3C44-AF96-37EC87A58944}" type="datetimeFigureOut">
              <a:rPr kumimoji="1" lang="zh-CN" altLang="en-US" smtClean="0"/>
              <a:t>2022/10/15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A62D4A3-4160-DE41-A04C-DC8A71C1D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C801C34-566F-1642-98BB-812563150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672B3-C4F9-B841-A597-0C8CC2A64F5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50076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A06190-FB28-9149-9172-305B1D1B7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A9DBBA2-62F4-B746-B231-EEC8B20CF8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BAE1D85-A6DF-8C4A-AF21-E60FF90C86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DA7FEFB-685F-B147-9560-F0752D5E7C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F30DDAB-E35A-D145-B24F-0574FE8C1F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B3FE6DA-3380-2548-96F1-EE20FFF46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50AC3-535B-3C44-AF96-37EC87A58944}" type="datetimeFigureOut">
              <a:rPr kumimoji="1" lang="zh-CN" altLang="en-US" smtClean="0"/>
              <a:t>2022/10/15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E831D6D-99C5-1349-8B0C-5D27C6149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92C6F22-8238-5943-B8A2-6DF76DD86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672B3-C4F9-B841-A597-0C8CC2A64F5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20565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580493-CB79-2543-B586-2E5F57393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B634C5B-7EC7-3B41-B61F-AB914FE8C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50AC3-535B-3C44-AF96-37EC87A58944}" type="datetimeFigureOut">
              <a:rPr kumimoji="1" lang="zh-CN" altLang="en-US" smtClean="0"/>
              <a:t>2022/10/15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CEED235-5623-1941-9A95-AF3DB82F4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85B7CCF-85F4-7042-A040-D08EB6278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672B3-C4F9-B841-A597-0C8CC2A64F5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72563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FF5344A-B183-CB4E-89E1-19C7C76D0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50AC3-535B-3C44-AF96-37EC87A58944}" type="datetimeFigureOut">
              <a:rPr kumimoji="1" lang="zh-CN" altLang="en-US" smtClean="0"/>
              <a:t>2022/10/15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E8D53BE-7D1F-8243-9BCB-4188AE66F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B683B38-1DA6-1447-A4F6-F5FF75915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672B3-C4F9-B841-A597-0C8CC2A64F5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7902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C18C2F-386B-4B4D-B5EA-EF4095A8F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19186E-25C4-E947-84B8-CF8863DAD2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E255F80-7813-D04F-8F89-501E8B12B9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F771361-806C-024D-AFE1-2A17145DF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50AC3-535B-3C44-AF96-37EC87A58944}" type="datetimeFigureOut">
              <a:rPr kumimoji="1" lang="zh-CN" altLang="en-US" smtClean="0"/>
              <a:t>2022/10/15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2562572-853E-154C-A10B-EA571B105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BF7E4EE-06F5-4746-B15D-5CDA1DFF4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672B3-C4F9-B841-A597-0C8CC2A64F5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10918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B736D4-EC3F-5B4F-AE83-7CA37E30A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A3BC1FA-D561-6546-BF15-8B9D24B4E6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6353F88-D7AE-C345-81FF-556903FFB7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BAB92CA-F3BB-ED44-A5D3-4D2EA66B3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50AC3-535B-3C44-AF96-37EC87A58944}" type="datetimeFigureOut">
              <a:rPr kumimoji="1" lang="zh-CN" altLang="en-US" smtClean="0"/>
              <a:t>2022/10/15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9589CA2-C509-E44E-8627-A1EF4EDBA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6803B8-6B1C-734E-9902-A167ED0DB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672B3-C4F9-B841-A597-0C8CC2A64F5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0063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EBCDEA8-CB85-424E-93F4-8E2A7B526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A67B99C-4264-A745-9077-5042F3E97A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3C53EF-BEBC-4B49-861D-D0E61D390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750AC3-535B-3C44-AF96-37EC87A58944}" type="datetimeFigureOut">
              <a:rPr kumimoji="1" lang="zh-CN" altLang="en-US" smtClean="0"/>
              <a:t>2022/10/15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2F70FE-CE10-6A46-92BE-08F183D1C8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5EAC8D-2869-AC4C-9C9E-65E2ED7FAB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6672B3-C4F9-B841-A597-0C8CC2A64F5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38288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B07BC9ED-F135-D247-952D-A7B6FE2F81C4}"/>
              </a:ext>
            </a:extLst>
          </p:cNvPr>
          <p:cNvSpPr/>
          <p:nvPr/>
        </p:nvSpPr>
        <p:spPr>
          <a:xfrm>
            <a:off x="4004237" y="4805083"/>
            <a:ext cx="600635" cy="1380564"/>
          </a:xfrm>
          <a:prstGeom prst="rect">
            <a:avLst/>
          </a:prstGeom>
          <a:solidFill>
            <a:srgbClr val="DBE9FD"/>
          </a:solidFill>
          <a:ln w="19050">
            <a:solidFill>
              <a:srgbClr val="6C8E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3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8577139-A61D-7D43-97A8-64011985115F}"/>
              </a:ext>
            </a:extLst>
          </p:cNvPr>
          <p:cNvSpPr/>
          <p:nvPr/>
        </p:nvSpPr>
        <p:spPr>
          <a:xfrm>
            <a:off x="5127814" y="4356847"/>
            <a:ext cx="600635" cy="1828799"/>
          </a:xfrm>
          <a:prstGeom prst="rect">
            <a:avLst/>
          </a:prstGeom>
          <a:solidFill>
            <a:srgbClr val="DBE9FD"/>
          </a:solidFill>
          <a:ln w="19050">
            <a:solidFill>
              <a:srgbClr val="6C8E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4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9A4F5B0-1997-954E-B46C-1A54B42ED514}"/>
              </a:ext>
            </a:extLst>
          </p:cNvPr>
          <p:cNvSpPr/>
          <p:nvPr/>
        </p:nvSpPr>
        <p:spPr>
          <a:xfrm>
            <a:off x="8498542" y="2465294"/>
            <a:ext cx="600635" cy="3720352"/>
          </a:xfrm>
          <a:prstGeom prst="rect">
            <a:avLst/>
          </a:prstGeom>
          <a:solidFill>
            <a:srgbClr val="DBE9FD"/>
          </a:solidFill>
          <a:ln w="19050">
            <a:solidFill>
              <a:srgbClr val="6C8E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9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812B9DA-91DC-C34D-B4D5-DDA5DA08FE2C}"/>
              </a:ext>
            </a:extLst>
          </p:cNvPr>
          <p:cNvSpPr/>
          <p:nvPr/>
        </p:nvSpPr>
        <p:spPr>
          <a:xfrm>
            <a:off x="9622116" y="2985247"/>
            <a:ext cx="600635" cy="3200400"/>
          </a:xfrm>
          <a:prstGeom prst="rect">
            <a:avLst/>
          </a:prstGeom>
          <a:solidFill>
            <a:srgbClr val="DBE9FD"/>
          </a:solidFill>
          <a:ln w="19050">
            <a:solidFill>
              <a:srgbClr val="6C8E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8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04900AC-5E61-8244-9381-82FD66101EE6}"/>
              </a:ext>
            </a:extLst>
          </p:cNvPr>
          <p:cNvSpPr/>
          <p:nvPr/>
        </p:nvSpPr>
        <p:spPr>
          <a:xfrm>
            <a:off x="1757083" y="5190563"/>
            <a:ext cx="600635" cy="995083"/>
          </a:xfrm>
          <a:prstGeom prst="rect">
            <a:avLst/>
          </a:prstGeom>
          <a:solidFill>
            <a:srgbClr val="DBE9FD"/>
          </a:solidFill>
          <a:ln w="19050">
            <a:solidFill>
              <a:srgbClr val="6C8E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2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9F75422-CA6D-F744-9517-A85CD891A33E}"/>
              </a:ext>
            </a:extLst>
          </p:cNvPr>
          <p:cNvSpPr/>
          <p:nvPr/>
        </p:nvSpPr>
        <p:spPr>
          <a:xfrm>
            <a:off x="2880660" y="3429001"/>
            <a:ext cx="600635" cy="2756646"/>
          </a:xfrm>
          <a:prstGeom prst="rect">
            <a:avLst/>
          </a:prstGeom>
          <a:solidFill>
            <a:srgbClr val="DBE9FD"/>
          </a:solidFill>
          <a:ln w="19050">
            <a:solidFill>
              <a:srgbClr val="6C8E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6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BA4C5BF-11D7-6E4B-873D-AC5F6CD48BB4}"/>
              </a:ext>
            </a:extLst>
          </p:cNvPr>
          <p:cNvSpPr/>
          <p:nvPr/>
        </p:nvSpPr>
        <p:spPr>
          <a:xfrm>
            <a:off x="7374968" y="3872753"/>
            <a:ext cx="600635" cy="2312893"/>
          </a:xfrm>
          <a:prstGeom prst="rect">
            <a:avLst/>
          </a:prstGeom>
          <a:solidFill>
            <a:srgbClr val="DBE9FD"/>
          </a:solidFill>
          <a:ln w="19050">
            <a:solidFill>
              <a:srgbClr val="6C8E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5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3658B0D-38D6-ED45-A516-BDE6A9013293}"/>
              </a:ext>
            </a:extLst>
          </p:cNvPr>
          <p:cNvSpPr/>
          <p:nvPr/>
        </p:nvSpPr>
        <p:spPr>
          <a:xfrm>
            <a:off x="6251391" y="5576047"/>
            <a:ext cx="600635" cy="609599"/>
          </a:xfrm>
          <a:prstGeom prst="rect">
            <a:avLst/>
          </a:prstGeom>
          <a:solidFill>
            <a:srgbClr val="DBE9FD"/>
          </a:solidFill>
          <a:ln w="19050">
            <a:solidFill>
              <a:srgbClr val="6C8E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1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6041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2CD"/>
                                      </p:to>
                                    </p:animClr>
                                    <p:set>
                                      <p:cBhvr>
                                        <p:cTn id="7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8CECC"/>
                                      </p:to>
                                    </p:animClr>
                                    <p:set>
                                      <p:cBhvr>
                                        <p:cTn id="11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2D5E8"/>
                                      </p:to>
                                    </p:animClr>
                                    <p:set>
                                      <p:cBhvr>
                                        <p:cTn id="15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EE7CC"/>
                                      </p:to>
                                    </p:animClr>
                                    <p:set>
                                      <p:cBhvr>
                                        <p:cTn id="19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2CD"/>
                                      </p:to>
                                    </p:animClr>
                                    <p:set>
                                      <p:cBhvr>
                                        <p:cTn id="23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8CECC"/>
                                      </p:to>
                                    </p:animClr>
                                    <p:set>
                                      <p:cBhvr>
                                        <p:cTn id="27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2D5E8"/>
                                      </p:to>
                                    </p:animClr>
                                    <p:set>
                                      <p:cBhvr>
                                        <p:cTn id="31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EE7CC"/>
                                      </p:to>
                                    </p:animClr>
                                    <p:set>
                                      <p:cBhvr>
                                        <p:cTn id="35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2.59259E-6 L -0.36849 0.00046 " pathEditMode="relative" rAng="0" ptsTypes="AA">
                                      <p:cBhvr>
                                        <p:cTn id="39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424" y="23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3681 0 " pathEditMode="relative" ptsTypes="AA">
                                      <p:cBhvr>
                                        <p:cTn id="41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36888 0 " pathEditMode="relative" ptsTypes="AA">
                                      <p:cBhvr>
                                        <p:cTn id="44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4.44444E-6 L 0.36862 -0.00024 " pathEditMode="relative" rAng="0" ptsTypes="AA">
                                      <p:cBhvr>
                                        <p:cTn id="46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37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4" grpId="0" animBg="1"/>
      <p:bldP spid="8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59A4F5B0-1997-954E-B46C-1A54B42ED514}"/>
              </a:ext>
            </a:extLst>
          </p:cNvPr>
          <p:cNvSpPr/>
          <p:nvPr/>
        </p:nvSpPr>
        <p:spPr>
          <a:xfrm>
            <a:off x="8498542" y="2465294"/>
            <a:ext cx="600635" cy="3720352"/>
          </a:xfrm>
          <a:prstGeom prst="rect">
            <a:avLst/>
          </a:prstGeom>
          <a:solidFill>
            <a:srgbClr val="DBE9FD"/>
          </a:solidFill>
          <a:ln w="19050">
            <a:solidFill>
              <a:srgbClr val="6C8E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9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812B9DA-91DC-C34D-B4D5-DDA5DA08FE2C}"/>
              </a:ext>
            </a:extLst>
          </p:cNvPr>
          <p:cNvSpPr/>
          <p:nvPr/>
        </p:nvSpPr>
        <p:spPr>
          <a:xfrm>
            <a:off x="9622116" y="2985247"/>
            <a:ext cx="600635" cy="3200400"/>
          </a:xfrm>
          <a:prstGeom prst="rect">
            <a:avLst/>
          </a:prstGeom>
          <a:solidFill>
            <a:srgbClr val="DBE9FD"/>
          </a:solidFill>
          <a:ln w="19050">
            <a:solidFill>
              <a:srgbClr val="6C8E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8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04900AC-5E61-8244-9381-82FD66101EE6}"/>
              </a:ext>
            </a:extLst>
          </p:cNvPr>
          <p:cNvSpPr/>
          <p:nvPr/>
        </p:nvSpPr>
        <p:spPr>
          <a:xfrm>
            <a:off x="6251384" y="5190563"/>
            <a:ext cx="600635" cy="995083"/>
          </a:xfrm>
          <a:prstGeom prst="rect">
            <a:avLst/>
          </a:prstGeom>
          <a:solidFill>
            <a:srgbClr val="DBE9FD"/>
          </a:solidFill>
          <a:ln w="19050">
            <a:solidFill>
              <a:srgbClr val="6C8E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2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9F75422-CA6D-F744-9517-A85CD891A33E}"/>
              </a:ext>
            </a:extLst>
          </p:cNvPr>
          <p:cNvSpPr/>
          <p:nvPr/>
        </p:nvSpPr>
        <p:spPr>
          <a:xfrm>
            <a:off x="7374968" y="3429000"/>
            <a:ext cx="600635" cy="2756646"/>
          </a:xfrm>
          <a:prstGeom prst="rect">
            <a:avLst/>
          </a:prstGeom>
          <a:solidFill>
            <a:srgbClr val="DBE9FD"/>
          </a:solidFill>
          <a:ln w="19050">
            <a:solidFill>
              <a:srgbClr val="6C8E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6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3658B0D-38D6-ED45-A516-BDE6A9013293}"/>
              </a:ext>
            </a:extLst>
          </p:cNvPr>
          <p:cNvSpPr/>
          <p:nvPr/>
        </p:nvSpPr>
        <p:spPr>
          <a:xfrm>
            <a:off x="1757082" y="5576047"/>
            <a:ext cx="600635" cy="609599"/>
          </a:xfrm>
          <a:prstGeom prst="rect">
            <a:avLst/>
          </a:prstGeom>
          <a:solidFill>
            <a:srgbClr val="DBE9FD"/>
          </a:solidFill>
          <a:ln w="19050">
            <a:solidFill>
              <a:srgbClr val="6C8E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1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07BC9ED-F135-D247-952D-A7B6FE2F81C4}"/>
              </a:ext>
            </a:extLst>
          </p:cNvPr>
          <p:cNvSpPr/>
          <p:nvPr/>
        </p:nvSpPr>
        <p:spPr>
          <a:xfrm>
            <a:off x="4004237" y="4805083"/>
            <a:ext cx="600635" cy="1380564"/>
          </a:xfrm>
          <a:prstGeom prst="rect">
            <a:avLst/>
          </a:prstGeom>
          <a:solidFill>
            <a:srgbClr val="DBE9FD"/>
          </a:solidFill>
          <a:ln w="19050">
            <a:solidFill>
              <a:srgbClr val="6C8E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3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BA4C5BF-11D7-6E4B-873D-AC5F6CD48BB4}"/>
              </a:ext>
            </a:extLst>
          </p:cNvPr>
          <p:cNvSpPr/>
          <p:nvPr/>
        </p:nvSpPr>
        <p:spPr>
          <a:xfrm>
            <a:off x="2880653" y="3872753"/>
            <a:ext cx="600635" cy="2312893"/>
          </a:xfrm>
          <a:prstGeom prst="rect">
            <a:avLst/>
          </a:prstGeom>
          <a:solidFill>
            <a:srgbClr val="DBE9FD"/>
          </a:solidFill>
          <a:ln w="19050">
            <a:solidFill>
              <a:srgbClr val="6C8E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5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8577139-A61D-7D43-97A8-64011985115F}"/>
              </a:ext>
            </a:extLst>
          </p:cNvPr>
          <p:cNvSpPr/>
          <p:nvPr/>
        </p:nvSpPr>
        <p:spPr>
          <a:xfrm>
            <a:off x="5127814" y="4356847"/>
            <a:ext cx="600635" cy="1828799"/>
          </a:xfrm>
          <a:prstGeom prst="rect">
            <a:avLst/>
          </a:prstGeom>
          <a:solidFill>
            <a:srgbClr val="DBE9FD"/>
          </a:solidFill>
          <a:ln w="19050">
            <a:solidFill>
              <a:srgbClr val="6C8E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4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007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EE7CC"/>
                                      </p:to>
                                    </p:animClr>
                                    <p:set>
                                      <p:cBhvr>
                                        <p:cTn id="7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8CECC"/>
                                      </p:to>
                                    </p:animClr>
                                    <p:set>
                                      <p:cBhvr>
                                        <p:cTn id="11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EE7CC"/>
                                      </p:to>
                                    </p:animClr>
                                    <p:set>
                                      <p:cBhvr>
                                        <p:cTn id="15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8CECC"/>
                                      </p:to>
                                    </p:animClr>
                                    <p:set>
                                      <p:cBhvr>
                                        <p:cTn id="19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EE7CC"/>
                                      </p:to>
                                    </p:animClr>
                                    <p:set>
                                      <p:cBhvr>
                                        <p:cTn id="23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8CECC"/>
                                      </p:to>
                                    </p:animClr>
                                    <p:set>
                                      <p:cBhvr>
                                        <p:cTn id="27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8CECC"/>
                                      </p:to>
                                    </p:animClr>
                                    <p:set>
                                      <p:cBhvr>
                                        <p:cTn id="31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EE7CC"/>
                                      </p:to>
                                    </p:animClr>
                                    <p:set>
                                      <p:cBhvr>
                                        <p:cTn id="35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8438 0 " pathEditMode="relative" ptsTypes="AA">
                                      <p:cBhvr>
                                        <p:cTn id="39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1.48148E-6 L -0.18359 0.00092 " pathEditMode="relative" rAng="0" ptsTypes="AA">
                                      <p:cBhvr>
                                        <p:cTn id="41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206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4.81481E-6 L -0.18385 0.00069 " pathEditMode="relative" rAng="0" ptsTypes="AA">
                                      <p:cBhvr>
                                        <p:cTn id="44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245" y="139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3.33333E-6 L 0.1845 0.0007 " pathEditMode="relative" rAng="0" ptsTypes="AA">
                                      <p:cBhvr>
                                        <p:cTn id="46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219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5" grpId="0" animBg="1"/>
      <p:bldP spid="8" grpId="0" animBg="1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59A4F5B0-1997-954E-B46C-1A54B42ED514}"/>
              </a:ext>
            </a:extLst>
          </p:cNvPr>
          <p:cNvSpPr/>
          <p:nvPr/>
        </p:nvSpPr>
        <p:spPr>
          <a:xfrm>
            <a:off x="8498542" y="2465294"/>
            <a:ext cx="600635" cy="3720352"/>
          </a:xfrm>
          <a:prstGeom prst="rect">
            <a:avLst/>
          </a:prstGeom>
          <a:solidFill>
            <a:srgbClr val="DBE9FD"/>
          </a:solidFill>
          <a:ln w="19050">
            <a:solidFill>
              <a:srgbClr val="6C8E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9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812B9DA-91DC-C34D-B4D5-DDA5DA08FE2C}"/>
              </a:ext>
            </a:extLst>
          </p:cNvPr>
          <p:cNvSpPr/>
          <p:nvPr/>
        </p:nvSpPr>
        <p:spPr>
          <a:xfrm>
            <a:off x="9622116" y="2985247"/>
            <a:ext cx="600635" cy="3200400"/>
          </a:xfrm>
          <a:prstGeom prst="rect">
            <a:avLst/>
          </a:prstGeom>
          <a:solidFill>
            <a:srgbClr val="DBE9FD"/>
          </a:solidFill>
          <a:ln w="19050">
            <a:solidFill>
              <a:srgbClr val="6C8E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8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04900AC-5E61-8244-9381-82FD66101EE6}"/>
              </a:ext>
            </a:extLst>
          </p:cNvPr>
          <p:cNvSpPr/>
          <p:nvPr/>
        </p:nvSpPr>
        <p:spPr>
          <a:xfrm>
            <a:off x="4004216" y="5190563"/>
            <a:ext cx="600635" cy="995083"/>
          </a:xfrm>
          <a:prstGeom prst="rect">
            <a:avLst/>
          </a:prstGeom>
          <a:solidFill>
            <a:srgbClr val="DBE9FD"/>
          </a:solidFill>
          <a:ln w="19050">
            <a:solidFill>
              <a:srgbClr val="6C8E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2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9F75422-CA6D-F744-9517-A85CD891A33E}"/>
              </a:ext>
            </a:extLst>
          </p:cNvPr>
          <p:cNvSpPr/>
          <p:nvPr/>
        </p:nvSpPr>
        <p:spPr>
          <a:xfrm>
            <a:off x="7374968" y="3429000"/>
            <a:ext cx="600635" cy="2756646"/>
          </a:xfrm>
          <a:prstGeom prst="rect">
            <a:avLst/>
          </a:prstGeom>
          <a:solidFill>
            <a:srgbClr val="DBE9FD"/>
          </a:solidFill>
          <a:ln w="19050">
            <a:solidFill>
              <a:srgbClr val="6C8E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6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3658B0D-38D6-ED45-A516-BDE6A9013293}"/>
              </a:ext>
            </a:extLst>
          </p:cNvPr>
          <p:cNvSpPr/>
          <p:nvPr/>
        </p:nvSpPr>
        <p:spPr>
          <a:xfrm>
            <a:off x="1757082" y="5576047"/>
            <a:ext cx="600635" cy="609599"/>
          </a:xfrm>
          <a:prstGeom prst="rect">
            <a:avLst/>
          </a:prstGeom>
          <a:solidFill>
            <a:srgbClr val="DBE9FD"/>
          </a:solidFill>
          <a:ln w="19050">
            <a:solidFill>
              <a:srgbClr val="6C8E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1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07BC9ED-F135-D247-952D-A7B6FE2F81C4}"/>
              </a:ext>
            </a:extLst>
          </p:cNvPr>
          <p:cNvSpPr/>
          <p:nvPr/>
        </p:nvSpPr>
        <p:spPr>
          <a:xfrm>
            <a:off x="6251384" y="4805082"/>
            <a:ext cx="600635" cy="1380564"/>
          </a:xfrm>
          <a:prstGeom prst="rect">
            <a:avLst/>
          </a:prstGeom>
          <a:solidFill>
            <a:srgbClr val="DBE9FD"/>
          </a:solidFill>
          <a:ln w="19050">
            <a:solidFill>
              <a:srgbClr val="6C8E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3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BA4C5BF-11D7-6E4B-873D-AC5F6CD48BB4}"/>
              </a:ext>
            </a:extLst>
          </p:cNvPr>
          <p:cNvSpPr/>
          <p:nvPr/>
        </p:nvSpPr>
        <p:spPr>
          <a:xfrm>
            <a:off x="5127800" y="3872753"/>
            <a:ext cx="600635" cy="2312893"/>
          </a:xfrm>
          <a:prstGeom prst="rect">
            <a:avLst/>
          </a:prstGeom>
          <a:solidFill>
            <a:srgbClr val="DBE9FD"/>
          </a:solidFill>
          <a:ln w="19050">
            <a:solidFill>
              <a:srgbClr val="6C8E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5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8577139-A61D-7D43-97A8-64011985115F}"/>
              </a:ext>
            </a:extLst>
          </p:cNvPr>
          <p:cNvSpPr/>
          <p:nvPr/>
        </p:nvSpPr>
        <p:spPr>
          <a:xfrm>
            <a:off x="2880642" y="4356847"/>
            <a:ext cx="600635" cy="1828799"/>
          </a:xfrm>
          <a:prstGeom prst="rect">
            <a:avLst/>
          </a:prstGeom>
          <a:solidFill>
            <a:srgbClr val="DBE9FD"/>
          </a:solidFill>
          <a:ln w="19050">
            <a:solidFill>
              <a:srgbClr val="6C8E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4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9053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EE7CC"/>
                                      </p:to>
                                    </p:animClr>
                                    <p:set>
                                      <p:cBhvr>
                                        <p:cTn id="7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EE7CC"/>
                                      </p:to>
                                    </p:animClr>
                                    <p:set>
                                      <p:cBhvr>
                                        <p:cTn id="11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EE7CC"/>
                                      </p:to>
                                    </p:animClr>
                                    <p:set>
                                      <p:cBhvr>
                                        <p:cTn id="15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EE7CC"/>
                                      </p:to>
                                    </p:animClr>
                                    <p:set>
                                      <p:cBhvr>
                                        <p:cTn id="19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EE7CC"/>
                                      </p:to>
                                    </p:animClr>
                                    <p:set>
                                      <p:cBhvr>
                                        <p:cTn id="23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EE7CC"/>
                                      </p:to>
                                    </p:animClr>
                                    <p:set>
                                      <p:cBhvr>
                                        <p:cTn id="2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EE7CC"/>
                                      </p:to>
                                    </p:animClr>
                                    <p:set>
                                      <p:cBhvr>
                                        <p:cTn id="31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EE7CC"/>
                                      </p:to>
                                    </p:animClr>
                                    <p:set>
                                      <p:cBhvr>
                                        <p:cTn id="35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0.00139 L 0.1845 -0.00093 " pathEditMode="relative" rAng="0" ptsTypes="AA">
                                      <p:cBhvr>
                                        <p:cTn id="39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219" y="23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1.85185E-6 L -0.09205 1.85185E-6 " pathEditMode="relative" rAng="0" ptsTypes="AA">
                                      <p:cBhvr>
                                        <p:cTn id="41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09" y="0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1.11111E-6 L -0.18359 0.00231 " pathEditMode="relative" rAng="0" ptsTypes="AA">
                                      <p:cBhvr>
                                        <p:cTn id="43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206" y="93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3.33333E-6 L 0.09193 0.0007 " pathEditMode="relative" rAng="0" ptsTypes="AA">
                                      <p:cBhvr>
                                        <p:cTn id="45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96" y="23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1.48148E-6 L -0.09258 -0.00046 " pathEditMode="relative" rAng="0" ptsTypes="AA">
                                      <p:cBhvr>
                                        <p:cTn id="47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35" y="-23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4.81481E-6 L 0.09206 4.44444E-6 " pathEditMode="relative" rAng="0" ptsTypes="AA">
                                      <p:cBhvr>
                                        <p:cTn id="49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83" y="-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5" grpId="0" animBg="1"/>
      <p:bldP spid="5" grpId="1" animBg="1"/>
      <p:bldP spid="8" grpId="0" animBg="1"/>
      <p:bldP spid="6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24</Words>
  <Application>Microsoft Macintosh PowerPoint</Application>
  <PresentationFormat>宽屏</PresentationFormat>
  <Paragraphs>24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Microsoft Office User</cp:lastModifiedBy>
  <cp:revision>2</cp:revision>
  <dcterms:created xsi:type="dcterms:W3CDTF">2022-10-15T09:46:18Z</dcterms:created>
  <dcterms:modified xsi:type="dcterms:W3CDTF">2022-10-15T11:59:24Z</dcterms:modified>
</cp:coreProperties>
</file>