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Oswald Regular"/>
      <p:regular r:id="rId21"/>
      <p:bold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Abel"/>
      <p:regular r:id="rId27"/>
    </p:embeddedFont>
    <p:embeddedFont>
      <p:font typeface="Bahiana"/>
      <p:regular r:id="rId28"/>
    </p:embeddedFont>
    <p:embeddedFont>
      <p:font typeface="Sansita"/>
      <p:regular r:id="rId29"/>
      <p:bold r:id="rId30"/>
      <p:italic r:id="rId31"/>
      <p:boldItalic r:id="rId32"/>
    </p:embeddedFont>
    <p:embeddedFont>
      <p:font typeface="Hepta Slab ExtraLight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swaldRegular-bold.fntdata"/><Relationship Id="rId21" Type="http://schemas.openxmlformats.org/officeDocument/2006/relationships/font" Target="fonts/OswaldRegular-regular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Bahiana-regular.fntdata"/><Relationship Id="rId27" Type="http://schemas.openxmlformats.org/officeDocument/2006/relationships/font" Target="fonts/A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ansit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ansita-italic.fntdata"/><Relationship Id="rId30" Type="http://schemas.openxmlformats.org/officeDocument/2006/relationships/font" Target="fonts/Sansita-bold.fntdata"/><Relationship Id="rId11" Type="http://schemas.openxmlformats.org/officeDocument/2006/relationships/slide" Target="slides/slide7.xml"/><Relationship Id="rId33" Type="http://schemas.openxmlformats.org/officeDocument/2006/relationships/font" Target="fonts/HeptaSlabExtraLight-regular.fntdata"/><Relationship Id="rId10" Type="http://schemas.openxmlformats.org/officeDocument/2006/relationships/slide" Target="slides/slide6.xml"/><Relationship Id="rId32" Type="http://schemas.openxmlformats.org/officeDocument/2006/relationships/font" Target="fonts/Sansit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HeptaSlabExtra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54f388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54f388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7b88cbc02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7b88cbc02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7b88cbc0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7b88cbc0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77b88cbc02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77b88cbc02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77b88cbc02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77b88cbc02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77b88cbc02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77b88cbc02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394516846_14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394516846_14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6b20e223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6b20e223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b88cbc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b88cb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a96a1c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ba96a1c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37c7c9315_0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37c7c9315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7b88cbc0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7b88cbc0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bad27d065_0_2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bad27d065_0_2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7b88cbc0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7b88cbc0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737c7c9315_0_2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737c7c9315_0_2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7b88cbc0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7b88cbc0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fmla="val 557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94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1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61" name="Google Shape;61;p11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11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63" name="Google Shape;63;p1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722750" y="3233675"/>
            <a:ext cx="5698500" cy="41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1722750" y="2083325"/>
            <a:ext cx="5698500" cy="110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96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subTitle"/>
          </p:nvPr>
        </p:nvSpPr>
        <p:spPr>
          <a:xfrm flipH="1">
            <a:off x="1249387" y="1614298"/>
            <a:ext cx="2659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subTitle"/>
          </p:nvPr>
        </p:nvSpPr>
        <p:spPr>
          <a:xfrm flipH="1">
            <a:off x="1249387" y="4035999"/>
            <a:ext cx="2659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3" type="subTitle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 flipH="1">
            <a:off x="5234863" y="4035999"/>
            <a:ext cx="26598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5" type="subTitle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 flipH="1">
            <a:off x="865637" y="3686803"/>
            <a:ext cx="3427200" cy="4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7" type="subTitle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 flipH="1">
            <a:off x="4851163" y="3686803"/>
            <a:ext cx="3427200" cy="4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9"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ong list">
  <p:cSld name="CUSTOM_8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indent="-2984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indent="-2984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indent="-2984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indent="-2984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indent="-2984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indent="-2984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indent="-2984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indent="-2984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">
  <p:cSld name="CUSTOM_2_2"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86" name="Google Shape;86;p1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6" type="subTitle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MAIN_POINT_1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45050" y="1698150"/>
            <a:ext cx="3529200" cy="174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">
  <p:cSld name="CUSTOM_1_1"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963471" y="1924175"/>
            <a:ext cx="1842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2" type="subTitle"/>
          </p:nvPr>
        </p:nvSpPr>
        <p:spPr>
          <a:xfrm>
            <a:off x="6578344" y="1924175"/>
            <a:ext cx="1842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3963471" y="3178275"/>
            <a:ext cx="1842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4" type="subTitle"/>
          </p:nvPr>
        </p:nvSpPr>
        <p:spPr>
          <a:xfrm>
            <a:off x="6578346" y="3178275"/>
            <a:ext cx="1842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3428912" y="2068175"/>
            <a:ext cx="4680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043938" y="2068175"/>
            <a:ext cx="4680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7" type="subTitle"/>
          </p:nvPr>
        </p:nvSpPr>
        <p:spPr>
          <a:xfrm>
            <a:off x="3428912" y="3322275"/>
            <a:ext cx="4680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marR="4572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marR="4572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043938" y="3322275"/>
            <a:ext cx="468000" cy="486300"/>
          </a:xfrm>
          <a:prstGeom prst="rect">
            <a:avLst/>
          </a:prstGeom>
          <a:noFill/>
        </p:spPr>
        <p:txBody>
          <a:bodyPr anchorCtr="0" anchor="ctr" bIns="0" lIns="91425" spcFirstLastPara="1" rIns="91425" wrap="square" tIns="18287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type="ctrTitle"/>
          </p:nvPr>
        </p:nvSpPr>
        <p:spPr>
          <a:xfrm>
            <a:off x="4572000" y="81256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 1">
  <p:cSld name="CUSTOM_1_1_1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8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13" name="Google Shape;113;p18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18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15" name="Google Shape;115;p18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18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1493613" y="2243000"/>
            <a:ext cx="24006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2" type="subTitle"/>
          </p:nvPr>
        </p:nvSpPr>
        <p:spPr>
          <a:xfrm>
            <a:off x="5249788" y="2243000"/>
            <a:ext cx="23451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3" type="subTitle"/>
          </p:nvPr>
        </p:nvSpPr>
        <p:spPr>
          <a:xfrm>
            <a:off x="1493613" y="3837023"/>
            <a:ext cx="24006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4572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4572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4" type="subTitle"/>
          </p:nvPr>
        </p:nvSpPr>
        <p:spPr>
          <a:xfrm>
            <a:off x="5305299" y="3837023"/>
            <a:ext cx="23451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numbers">
  <p:cSld name="CUSTOM_8_1_1"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26" name="Google Shape;126;p19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19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28" name="Google Shape;128;p1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" name="Google Shape;132;p19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1422938" y="3611417"/>
            <a:ext cx="22554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2" type="title"/>
          </p:nvPr>
        </p:nvSpPr>
        <p:spPr>
          <a:xfrm>
            <a:off x="838838" y="3021996"/>
            <a:ext cx="3423600" cy="51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1422938" y="2170775"/>
            <a:ext cx="22554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hasCustomPrompt="1" idx="4" type="title"/>
          </p:nvPr>
        </p:nvSpPr>
        <p:spPr>
          <a:xfrm>
            <a:off x="838838" y="1582000"/>
            <a:ext cx="3423600" cy="51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idx="5" type="subTitle"/>
          </p:nvPr>
        </p:nvSpPr>
        <p:spPr>
          <a:xfrm>
            <a:off x="5465650" y="3611417"/>
            <a:ext cx="22554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hasCustomPrompt="1" idx="6" type="title"/>
          </p:nvPr>
        </p:nvSpPr>
        <p:spPr>
          <a:xfrm>
            <a:off x="4881550" y="3021996"/>
            <a:ext cx="3423600" cy="51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/>
          <p:nvPr>
            <p:ph idx="7" type="subTitle"/>
          </p:nvPr>
        </p:nvSpPr>
        <p:spPr>
          <a:xfrm>
            <a:off x="5465650" y="2170775"/>
            <a:ext cx="2255400" cy="34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hasCustomPrompt="1" idx="8" type="title"/>
          </p:nvPr>
        </p:nvSpPr>
        <p:spPr>
          <a:xfrm>
            <a:off x="4881550" y="1582000"/>
            <a:ext cx="3423600" cy="517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 ">
  <p:cSld name="CUSTOM_2_1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143" name="Google Shape;143;p2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2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" name="Google Shape;149;p20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720200" y="3701050"/>
            <a:ext cx="21513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3428875" y="3701052"/>
            <a:ext cx="22767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3" type="subTitle"/>
          </p:nvPr>
        </p:nvSpPr>
        <p:spPr>
          <a:xfrm>
            <a:off x="6272500" y="3701050"/>
            <a:ext cx="21513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720200" y="2148679"/>
            <a:ext cx="21513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5" type="subTitle"/>
          </p:nvPr>
        </p:nvSpPr>
        <p:spPr>
          <a:xfrm>
            <a:off x="3428875" y="2148679"/>
            <a:ext cx="22767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6" type="subTitle"/>
          </p:nvPr>
        </p:nvSpPr>
        <p:spPr>
          <a:xfrm>
            <a:off x="6272500" y="2148675"/>
            <a:ext cx="2151300" cy="51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2743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5"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1"/>
          <p:cNvGrpSpPr/>
          <p:nvPr/>
        </p:nvGrpSpPr>
        <p:grpSpPr>
          <a:xfrm>
            <a:off x="445050" y="393000"/>
            <a:ext cx="8254054" cy="4266544"/>
            <a:chOff x="279122" y="532095"/>
            <a:chExt cx="8585452" cy="4437845"/>
          </a:xfrm>
        </p:grpSpPr>
        <p:sp>
          <p:nvSpPr>
            <p:cNvPr id="158" name="Google Shape;158;p21"/>
            <p:cNvSpPr/>
            <p:nvPr/>
          </p:nvSpPr>
          <p:spPr>
            <a:xfrm>
              <a:off x="279174" y="537140"/>
              <a:ext cx="8585400" cy="4432800"/>
            </a:xfrm>
            <a:prstGeom prst="roundRect">
              <a:avLst>
                <a:gd fmla="val 557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94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21"/>
            <p:cNvGrpSpPr/>
            <p:nvPr/>
          </p:nvGrpSpPr>
          <p:grpSpPr>
            <a:xfrm>
              <a:off x="279122" y="532095"/>
              <a:ext cx="8585400" cy="414300"/>
              <a:chOff x="279122" y="532095"/>
              <a:chExt cx="8585400" cy="414300"/>
            </a:xfrm>
          </p:grpSpPr>
          <p:sp>
            <p:nvSpPr>
              <p:cNvPr id="160" name="Google Shape;160;p21"/>
              <p:cNvSpPr/>
              <p:nvPr/>
            </p:nvSpPr>
            <p:spPr>
              <a:xfrm>
                <a:off x="279122" y="532095"/>
                <a:ext cx="8585400" cy="4143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" name="Google Shape;164;p21"/>
          <p:cNvSpPr txBox="1"/>
          <p:nvPr>
            <p:ph type="title"/>
          </p:nvPr>
        </p:nvSpPr>
        <p:spPr>
          <a:xfrm>
            <a:off x="2204275" y="1004250"/>
            <a:ext cx="473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b="0"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 flipH="1">
            <a:off x="2204275" y="2155375"/>
            <a:ext cx="47355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1"/>
          <p:cNvSpPr txBox="1"/>
          <p:nvPr/>
        </p:nvSpPr>
        <p:spPr>
          <a:xfrm>
            <a:off x="2194350" y="3689325"/>
            <a:ext cx="4755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/>
              </a:rPr>
              <a:t>Slidesgo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/>
              </a:rPr>
              <a:t>Flaticon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/>
              </a:rPr>
              <a:t>Freepik</a:t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 1">
  <p:cSld name="CUSTOM_9_1_1_1_1"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827400" y="1491650"/>
            <a:ext cx="28614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402950" y="2977050"/>
            <a:ext cx="2736600" cy="3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1402950" y="3642075"/>
            <a:ext cx="2736600" cy="3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28" name="Google Shape;28;p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30" name="Google Shape;30;p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209312" y="3342975"/>
            <a:ext cx="3138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4796057" y="3342975"/>
            <a:ext cx="3138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209300" y="2927150"/>
            <a:ext cx="3138600" cy="493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4796051" y="2927150"/>
            <a:ext cx="3138600" cy="493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2pPr>
            <a:lvl3pPr lvl="2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3pPr>
            <a:lvl4pPr lvl="3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4pPr>
            <a:lvl5pPr lvl="4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5pPr>
            <a:lvl6pPr lvl="5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6pPr>
            <a:lvl7pPr lvl="6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7pPr>
            <a:lvl8pPr lvl="7" rtl="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8pPr>
            <a:lvl9pPr lvl="8" rtl="0" algn="ctr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6448075" y="1586063"/>
            <a:ext cx="19827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5633875" y="3099163"/>
            <a:ext cx="2796900" cy="1206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hasCustomPrompt="1" idx="2" type="title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2743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0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52" name="Google Shape;52;p1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fmla="val 5570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" name="Google Shape;53;p1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54" name="Google Shape;54;p1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" name="Google Shape;58;p10"/>
          <p:cNvSpPr txBox="1"/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ExtraLight"/>
              <a:buNone/>
              <a:defRPr sz="2400">
                <a:solidFill>
                  <a:schemeClr val="dk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slide" Target="/ppt/slides/slide3.xml"/><Relationship Id="rId9" Type="http://schemas.openxmlformats.org/officeDocument/2006/relationships/slide" Target="/ppt/slides/slide15.xml"/><Relationship Id="rId5" Type="http://schemas.openxmlformats.org/officeDocument/2006/relationships/slide" Target="/ppt/slides/slide7.xml"/><Relationship Id="rId6" Type="http://schemas.openxmlformats.org/officeDocument/2006/relationships/slide" Target="/ppt/slides/slide9.xml"/><Relationship Id="rId7" Type="http://schemas.openxmlformats.org/officeDocument/2006/relationships/slide" Target="/ppt/slides/slide11.xml"/><Relationship Id="rId8" Type="http://schemas.openxmlformats.org/officeDocument/2006/relationships/slide" Target="/ppt/slides/slide1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9.xml"/><Relationship Id="rId10" Type="http://schemas.openxmlformats.org/officeDocument/2006/relationships/slide" Target="/ppt/slides/slide7.xml"/><Relationship Id="rId13" Type="http://schemas.openxmlformats.org/officeDocument/2006/relationships/slide" Target="/ppt/slides/slide13.xml"/><Relationship Id="rId12" Type="http://schemas.openxmlformats.org/officeDocument/2006/relationships/slide" Target="/ppt/slides/slide1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7.xml"/><Relationship Id="rId4" Type="http://schemas.openxmlformats.org/officeDocument/2006/relationships/slide" Target="/ppt/slides/slide9.xml"/><Relationship Id="rId9" Type="http://schemas.openxmlformats.org/officeDocument/2006/relationships/slide" Target="/ppt/slides/slide3.xml"/><Relationship Id="rId15" Type="http://schemas.openxmlformats.org/officeDocument/2006/relationships/slide" Target="/ppt/slides/slide3.xml"/><Relationship Id="rId14" Type="http://schemas.openxmlformats.org/officeDocument/2006/relationships/slide" Target="/ppt/slides/slide15.xml"/><Relationship Id="rId5" Type="http://schemas.openxmlformats.org/officeDocument/2006/relationships/slide" Target="/ppt/slides/slide11.xml"/><Relationship Id="rId6" Type="http://schemas.openxmlformats.org/officeDocument/2006/relationships/slide" Target="/ppt/slides/slide13.xml"/><Relationship Id="rId7" Type="http://schemas.openxmlformats.org/officeDocument/2006/relationships/slide" Target="/ppt/slides/slide15.xml"/><Relationship Id="rId8" Type="http://schemas.openxmlformats.org/officeDocument/2006/relationships/slide" Target="/ppt/slides/slide1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slide" Target="/ppt/slides/slide3.xml"/><Relationship Id="rId9" Type="http://schemas.openxmlformats.org/officeDocument/2006/relationships/slide" Target="/ppt/slides/slide15.xml"/><Relationship Id="rId5" Type="http://schemas.openxmlformats.org/officeDocument/2006/relationships/slide" Target="/ppt/slides/slide7.xml"/><Relationship Id="rId6" Type="http://schemas.openxmlformats.org/officeDocument/2006/relationships/slide" Target="/ppt/slides/slide9.xml"/><Relationship Id="rId7" Type="http://schemas.openxmlformats.org/officeDocument/2006/relationships/slide" Target="/ppt/slides/slide11.xml"/><Relationship Id="rId8" Type="http://schemas.openxmlformats.org/officeDocument/2006/relationships/slide" Target="/ppt/slides/slide1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1302650" y="2687200"/>
            <a:ext cx="6538800" cy="8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06/05/2020 - Como declarar e armazenar informações na linguagem C.</a:t>
            </a:r>
            <a:endParaRPr/>
          </a:p>
        </p:txBody>
      </p:sp>
      <p:sp>
        <p:nvSpPr>
          <p:cNvPr id="174" name="Google Shape;174;p24">
            <a:hlinkClick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Começar!</a:t>
            </a:r>
            <a:endParaRPr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4113100" y="1276538"/>
            <a:ext cx="917706" cy="1174675"/>
            <a:chOff x="4113100" y="1178700"/>
            <a:chExt cx="917706" cy="1174675"/>
          </a:xfrm>
        </p:grpSpPr>
        <p:sp>
          <p:nvSpPr>
            <p:cNvPr id="177" name="Google Shape;177;p24"/>
            <p:cNvSpPr/>
            <p:nvPr/>
          </p:nvSpPr>
          <p:spPr>
            <a:xfrm>
              <a:off x="4113100" y="1435675"/>
              <a:ext cx="917700" cy="91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24"/>
            <p:cNvGrpSpPr/>
            <p:nvPr/>
          </p:nvGrpSpPr>
          <p:grpSpPr>
            <a:xfrm>
              <a:off x="4288705" y="1666315"/>
              <a:ext cx="565941" cy="456406"/>
              <a:chOff x="5221613" y="2784802"/>
              <a:chExt cx="406567" cy="327855"/>
            </a:xfrm>
          </p:grpSpPr>
          <p:sp>
            <p:nvSpPr>
              <p:cNvPr id="179" name="Google Shape;179;p24"/>
              <p:cNvSpPr/>
              <p:nvPr/>
            </p:nvSpPr>
            <p:spPr>
              <a:xfrm>
                <a:off x="5221613" y="2811049"/>
                <a:ext cx="406567" cy="301608"/>
              </a:xfrm>
              <a:custGeom>
                <a:rect b="b" l="l" r="r" t="t"/>
                <a:pathLst>
                  <a:path extrusionOk="0" h="11480" w="15475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0730"/>
                    </a:lnTo>
                    <a:cubicBezTo>
                      <a:pt x="0" y="11140"/>
                      <a:pt x="340" y="11479"/>
                      <a:pt x="749" y="11479"/>
                    </a:cubicBezTo>
                    <a:lnTo>
                      <a:pt x="14726" y="11479"/>
                    </a:lnTo>
                    <a:cubicBezTo>
                      <a:pt x="15135" y="11479"/>
                      <a:pt x="15475" y="11140"/>
                      <a:pt x="15475" y="10730"/>
                    </a:cubicBez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5221613" y="2811049"/>
                <a:ext cx="406567" cy="39382"/>
              </a:xfrm>
              <a:custGeom>
                <a:rect b="b" l="l" r="r" t="t"/>
                <a:pathLst>
                  <a:path extrusionOk="0" h="1499" w="15475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498"/>
                    </a:lnTo>
                    <a:lnTo>
                      <a:pt x="15475" y="1498"/>
                    </a:ln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5247833" y="2811049"/>
                <a:ext cx="52519" cy="26246"/>
              </a:xfrm>
              <a:custGeom>
                <a:rect b="b" l="l" r="r" t="t"/>
                <a:pathLst>
                  <a:path extrusionOk="0" h="999" w="1999">
                    <a:moveTo>
                      <a:pt x="1" y="0"/>
                    </a:moveTo>
                    <a:lnTo>
                      <a:pt x="1" y="250"/>
                    </a:lnTo>
                    <a:cubicBezTo>
                      <a:pt x="1" y="659"/>
                      <a:pt x="341" y="999"/>
                      <a:pt x="750" y="999"/>
                    </a:cubicBezTo>
                    <a:lnTo>
                      <a:pt x="1249" y="999"/>
                    </a:lnTo>
                    <a:cubicBezTo>
                      <a:pt x="1666" y="999"/>
                      <a:pt x="1999" y="659"/>
                      <a:pt x="1999" y="250"/>
                    </a:cubicBez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E55A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5549441" y="2811049"/>
                <a:ext cx="52492" cy="26246"/>
              </a:xfrm>
              <a:custGeom>
                <a:rect b="b" l="l" r="r" t="t"/>
                <a:pathLst>
                  <a:path extrusionOk="0" h="999" w="1998">
                    <a:moveTo>
                      <a:pt x="0" y="0"/>
                    </a:moveTo>
                    <a:lnTo>
                      <a:pt x="0" y="250"/>
                    </a:lnTo>
                    <a:cubicBezTo>
                      <a:pt x="0" y="659"/>
                      <a:pt x="333" y="999"/>
                      <a:pt x="749" y="999"/>
                    </a:cubicBezTo>
                    <a:lnTo>
                      <a:pt x="1249" y="999"/>
                    </a:lnTo>
                    <a:cubicBezTo>
                      <a:pt x="1658" y="999"/>
                      <a:pt x="1998" y="659"/>
                      <a:pt x="1998" y="250"/>
                    </a:cubicBezTo>
                    <a:lnTo>
                      <a:pt x="19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5260969" y="2784802"/>
                <a:ext cx="26272" cy="39382"/>
              </a:xfrm>
              <a:custGeom>
                <a:rect b="b" l="l" r="r" t="t"/>
                <a:pathLst>
                  <a:path extrusionOk="0" h="1499" w="100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1249"/>
                    </a:lnTo>
                    <a:cubicBezTo>
                      <a:pt x="0" y="1381"/>
                      <a:pt x="111" y="1498"/>
                      <a:pt x="250" y="1498"/>
                    </a:cubicBezTo>
                    <a:lnTo>
                      <a:pt x="749" y="1498"/>
                    </a:lnTo>
                    <a:cubicBezTo>
                      <a:pt x="888" y="1498"/>
                      <a:pt x="999" y="1388"/>
                      <a:pt x="999" y="1249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5260969" y="2784802"/>
                <a:ext cx="26272" cy="19704"/>
              </a:xfrm>
              <a:custGeom>
                <a:rect b="b" l="l" r="r" t="t"/>
                <a:pathLst>
                  <a:path extrusionOk="0" h="750" w="100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500"/>
                    </a:lnTo>
                    <a:cubicBezTo>
                      <a:pt x="0" y="638"/>
                      <a:pt x="111" y="749"/>
                      <a:pt x="250" y="749"/>
                    </a:cubicBezTo>
                    <a:lnTo>
                      <a:pt x="749" y="749"/>
                    </a:lnTo>
                    <a:cubicBezTo>
                      <a:pt x="888" y="749"/>
                      <a:pt x="999" y="638"/>
                      <a:pt x="999" y="500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5562551" y="2784802"/>
                <a:ext cx="26456" cy="39382"/>
              </a:xfrm>
              <a:custGeom>
                <a:rect b="b" l="l" r="r" t="t"/>
                <a:pathLst>
                  <a:path extrusionOk="0" h="1499" w="1007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1249"/>
                    </a:lnTo>
                    <a:cubicBezTo>
                      <a:pt x="1" y="1381"/>
                      <a:pt x="119" y="1498"/>
                      <a:pt x="250" y="1498"/>
                    </a:cubicBezTo>
                    <a:lnTo>
                      <a:pt x="757" y="1498"/>
                    </a:lnTo>
                    <a:cubicBezTo>
                      <a:pt x="889" y="1498"/>
                      <a:pt x="1000" y="1388"/>
                      <a:pt x="1006" y="1249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5562551" y="2784802"/>
                <a:ext cx="26456" cy="19704"/>
              </a:xfrm>
              <a:custGeom>
                <a:rect b="b" l="l" r="r" t="t"/>
                <a:pathLst>
                  <a:path extrusionOk="0" h="750" w="1007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500"/>
                    </a:lnTo>
                    <a:cubicBezTo>
                      <a:pt x="1" y="638"/>
                      <a:pt x="119" y="749"/>
                      <a:pt x="250" y="749"/>
                    </a:cubicBezTo>
                    <a:lnTo>
                      <a:pt x="757" y="749"/>
                    </a:lnTo>
                    <a:cubicBezTo>
                      <a:pt x="889" y="749"/>
                      <a:pt x="1006" y="638"/>
                      <a:pt x="1006" y="500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5221613" y="2850405"/>
                <a:ext cx="406567" cy="13136"/>
              </a:xfrm>
              <a:custGeom>
                <a:rect b="b" l="l" r="r" t="t"/>
                <a:pathLst>
                  <a:path extrusionOk="0" h="500" w="15475">
                    <a:moveTo>
                      <a:pt x="0" y="0"/>
                    </a:moveTo>
                    <a:lnTo>
                      <a:pt x="0" y="500"/>
                    </a:lnTo>
                    <a:lnTo>
                      <a:pt x="15475" y="500"/>
                    </a:lnTo>
                    <a:lnTo>
                      <a:pt x="154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5260969" y="2889577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5260969" y="2942070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5260969" y="2994536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5352818" y="2994536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0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5444482" y="2994536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5352818" y="2942070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5260969" y="3047028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5352818" y="2889577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5352818" y="3047028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5536489" y="2994536"/>
                <a:ext cx="52519" cy="26272"/>
              </a:xfrm>
              <a:custGeom>
                <a:rect b="b" l="l" r="r" t="t"/>
                <a:pathLst>
                  <a:path extrusionOk="0" h="1000" w="1999">
                    <a:moveTo>
                      <a:pt x="251" y="1"/>
                    </a:moveTo>
                    <a:cubicBezTo>
                      <a:pt x="112" y="1"/>
                      <a:pt x="1" y="112"/>
                      <a:pt x="1" y="251"/>
                    </a:cubicBezTo>
                    <a:lnTo>
                      <a:pt x="1" y="750"/>
                    </a:lnTo>
                    <a:cubicBezTo>
                      <a:pt x="1" y="889"/>
                      <a:pt x="112" y="1000"/>
                      <a:pt x="251" y="1000"/>
                    </a:cubicBezTo>
                    <a:lnTo>
                      <a:pt x="1749" y="1000"/>
                    </a:lnTo>
                    <a:cubicBezTo>
                      <a:pt x="1881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5536489" y="2889577"/>
                <a:ext cx="52519" cy="26272"/>
              </a:xfrm>
              <a:custGeom>
                <a:rect b="b" l="l" r="r" t="t"/>
                <a:pathLst>
                  <a:path extrusionOk="0" h="1000" w="1999">
                    <a:moveTo>
                      <a:pt x="251" y="1"/>
                    </a:moveTo>
                    <a:cubicBezTo>
                      <a:pt x="112" y="1"/>
                      <a:pt x="1" y="112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5536489" y="3047028"/>
                <a:ext cx="52519" cy="26272"/>
              </a:xfrm>
              <a:custGeom>
                <a:rect b="b" l="l" r="r" t="t"/>
                <a:pathLst>
                  <a:path extrusionOk="0" h="1000" w="1999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5444482" y="2942070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5444482" y="2889577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5536489" y="2942070"/>
                <a:ext cx="52519" cy="26272"/>
              </a:xfrm>
              <a:custGeom>
                <a:rect b="b" l="l" r="r" t="t"/>
                <a:pathLst>
                  <a:path extrusionOk="0" h="1000" w="1999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49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5444482" y="3047028"/>
                <a:ext cx="52492" cy="26272"/>
              </a:xfrm>
              <a:custGeom>
                <a:rect b="b" l="l" r="r" t="t"/>
                <a:pathLst>
                  <a:path extrusionOk="0" h="1000" w="1998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5533178" y="2935239"/>
                <a:ext cx="58824" cy="39645"/>
              </a:xfrm>
              <a:custGeom>
                <a:rect b="b" l="l" r="r" t="t"/>
                <a:pathLst>
                  <a:path extrusionOk="0" h="1509" w="2239">
                    <a:moveTo>
                      <a:pt x="1875" y="0"/>
                    </a:moveTo>
                    <a:cubicBezTo>
                      <a:pt x="1814" y="0"/>
                      <a:pt x="1751" y="26"/>
                      <a:pt x="1694" y="87"/>
                    </a:cubicBezTo>
                    <a:lnTo>
                      <a:pt x="869" y="905"/>
                    </a:lnTo>
                    <a:lnTo>
                      <a:pt x="550" y="586"/>
                    </a:lnTo>
                    <a:cubicBezTo>
                      <a:pt x="494" y="525"/>
                      <a:pt x="430" y="500"/>
                      <a:pt x="369" y="500"/>
                    </a:cubicBezTo>
                    <a:cubicBezTo>
                      <a:pt x="172" y="500"/>
                      <a:pt x="1" y="760"/>
                      <a:pt x="196" y="940"/>
                    </a:cubicBezTo>
                    <a:lnTo>
                      <a:pt x="696" y="1439"/>
                    </a:lnTo>
                    <a:cubicBezTo>
                      <a:pt x="744" y="1481"/>
                      <a:pt x="807" y="1509"/>
                      <a:pt x="869" y="1509"/>
                    </a:cubicBezTo>
                    <a:cubicBezTo>
                      <a:pt x="938" y="1509"/>
                      <a:pt x="1001" y="1488"/>
                      <a:pt x="1049" y="1439"/>
                    </a:cubicBezTo>
                    <a:lnTo>
                      <a:pt x="2048" y="441"/>
                    </a:lnTo>
                    <a:cubicBezTo>
                      <a:pt x="2239" y="261"/>
                      <a:pt x="2070" y="0"/>
                      <a:pt x="18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5349665" y="2935607"/>
                <a:ext cx="58141" cy="39277"/>
              </a:xfrm>
              <a:custGeom>
                <a:rect b="b" l="l" r="r" t="t"/>
                <a:pathLst>
                  <a:path extrusionOk="0" h="1495" w="2213">
                    <a:moveTo>
                      <a:pt x="1861" y="1"/>
                    </a:moveTo>
                    <a:cubicBezTo>
                      <a:pt x="1805" y="1"/>
                      <a:pt x="1747" y="22"/>
                      <a:pt x="1695" y="73"/>
                    </a:cubicBezTo>
                    <a:lnTo>
                      <a:pt x="869" y="891"/>
                    </a:lnTo>
                    <a:lnTo>
                      <a:pt x="550" y="572"/>
                    </a:lnTo>
                    <a:cubicBezTo>
                      <a:pt x="494" y="511"/>
                      <a:pt x="430" y="486"/>
                      <a:pt x="369" y="486"/>
                    </a:cubicBezTo>
                    <a:cubicBezTo>
                      <a:pt x="172" y="486"/>
                      <a:pt x="1" y="746"/>
                      <a:pt x="196" y="926"/>
                    </a:cubicBezTo>
                    <a:lnTo>
                      <a:pt x="696" y="1425"/>
                    </a:lnTo>
                    <a:cubicBezTo>
                      <a:pt x="738" y="1467"/>
                      <a:pt x="800" y="1495"/>
                      <a:pt x="869" y="1495"/>
                    </a:cubicBezTo>
                    <a:cubicBezTo>
                      <a:pt x="932" y="1495"/>
                      <a:pt x="1001" y="1474"/>
                      <a:pt x="1043" y="1425"/>
                    </a:cubicBezTo>
                    <a:lnTo>
                      <a:pt x="2042" y="427"/>
                    </a:lnTo>
                    <a:cubicBezTo>
                      <a:pt x="2213" y="245"/>
                      <a:pt x="2050" y="1"/>
                      <a:pt x="1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5441487" y="2987731"/>
                <a:ext cx="58798" cy="39645"/>
              </a:xfrm>
              <a:custGeom>
                <a:rect b="b" l="l" r="r" t="t"/>
                <a:pathLst>
                  <a:path extrusionOk="0" h="1509" w="2238">
                    <a:moveTo>
                      <a:pt x="1870" y="0"/>
                    </a:moveTo>
                    <a:cubicBezTo>
                      <a:pt x="1809" y="0"/>
                      <a:pt x="1745" y="25"/>
                      <a:pt x="1689" y="86"/>
                    </a:cubicBezTo>
                    <a:lnTo>
                      <a:pt x="870" y="905"/>
                    </a:lnTo>
                    <a:lnTo>
                      <a:pt x="544" y="586"/>
                    </a:lnTo>
                    <a:cubicBezTo>
                      <a:pt x="488" y="525"/>
                      <a:pt x="425" y="499"/>
                      <a:pt x="364" y="499"/>
                    </a:cubicBezTo>
                    <a:cubicBezTo>
                      <a:pt x="168" y="499"/>
                      <a:pt x="0" y="760"/>
                      <a:pt x="190" y="940"/>
                    </a:cubicBezTo>
                    <a:lnTo>
                      <a:pt x="690" y="1439"/>
                    </a:lnTo>
                    <a:cubicBezTo>
                      <a:pt x="738" y="1481"/>
                      <a:pt x="801" y="1508"/>
                      <a:pt x="863" y="1508"/>
                    </a:cubicBezTo>
                    <a:cubicBezTo>
                      <a:pt x="933" y="1508"/>
                      <a:pt x="995" y="1481"/>
                      <a:pt x="1044" y="1432"/>
                    </a:cubicBezTo>
                    <a:lnTo>
                      <a:pt x="2042" y="440"/>
                    </a:lnTo>
                    <a:cubicBezTo>
                      <a:pt x="2238" y="260"/>
                      <a:pt x="2067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5258631" y="3040565"/>
                <a:ext cx="57353" cy="39277"/>
              </a:xfrm>
              <a:custGeom>
                <a:rect b="b" l="l" r="r" t="t"/>
                <a:pathLst>
                  <a:path extrusionOk="0" h="1495" w="2183">
                    <a:moveTo>
                      <a:pt x="1835" y="0"/>
                    </a:moveTo>
                    <a:cubicBezTo>
                      <a:pt x="1778" y="0"/>
                      <a:pt x="1718" y="22"/>
                      <a:pt x="1664" y="73"/>
                    </a:cubicBezTo>
                    <a:lnTo>
                      <a:pt x="838" y="892"/>
                    </a:lnTo>
                    <a:lnTo>
                      <a:pt x="519" y="572"/>
                    </a:lnTo>
                    <a:cubicBezTo>
                      <a:pt x="465" y="521"/>
                      <a:pt x="405" y="499"/>
                      <a:pt x="348" y="499"/>
                    </a:cubicBezTo>
                    <a:cubicBezTo>
                      <a:pt x="159" y="499"/>
                      <a:pt x="0" y="738"/>
                      <a:pt x="166" y="919"/>
                    </a:cubicBezTo>
                    <a:lnTo>
                      <a:pt x="665" y="1419"/>
                    </a:lnTo>
                    <a:cubicBezTo>
                      <a:pt x="714" y="1467"/>
                      <a:pt x="776" y="1495"/>
                      <a:pt x="838" y="1495"/>
                    </a:cubicBezTo>
                    <a:cubicBezTo>
                      <a:pt x="908" y="1495"/>
                      <a:pt x="970" y="1467"/>
                      <a:pt x="1019" y="1419"/>
                    </a:cubicBezTo>
                    <a:lnTo>
                      <a:pt x="2018" y="420"/>
                    </a:lnTo>
                    <a:cubicBezTo>
                      <a:pt x="2183" y="239"/>
                      <a:pt x="2024" y="0"/>
                      <a:pt x="1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5442118" y="2882746"/>
                <a:ext cx="58167" cy="39671"/>
              </a:xfrm>
              <a:custGeom>
                <a:rect b="b" l="l" r="r" t="t"/>
                <a:pathLst>
                  <a:path extrusionOk="0" h="1510" w="2214">
                    <a:moveTo>
                      <a:pt x="1846" y="1"/>
                    </a:moveTo>
                    <a:cubicBezTo>
                      <a:pt x="1785" y="1"/>
                      <a:pt x="1721" y="26"/>
                      <a:pt x="1665" y="87"/>
                    </a:cubicBezTo>
                    <a:lnTo>
                      <a:pt x="846" y="913"/>
                    </a:lnTo>
                    <a:lnTo>
                      <a:pt x="520" y="587"/>
                    </a:lnTo>
                    <a:cubicBezTo>
                      <a:pt x="467" y="538"/>
                      <a:pt x="408" y="517"/>
                      <a:pt x="353" y="517"/>
                    </a:cubicBezTo>
                    <a:cubicBezTo>
                      <a:pt x="162" y="517"/>
                      <a:pt x="0" y="758"/>
                      <a:pt x="166" y="940"/>
                    </a:cubicBezTo>
                    <a:lnTo>
                      <a:pt x="666" y="1440"/>
                    </a:lnTo>
                    <a:cubicBezTo>
                      <a:pt x="714" y="1488"/>
                      <a:pt x="777" y="1509"/>
                      <a:pt x="839" y="1509"/>
                    </a:cubicBezTo>
                    <a:cubicBezTo>
                      <a:pt x="909" y="1509"/>
                      <a:pt x="971" y="1488"/>
                      <a:pt x="1020" y="1440"/>
                    </a:cubicBezTo>
                    <a:lnTo>
                      <a:pt x="2018" y="441"/>
                    </a:lnTo>
                    <a:cubicBezTo>
                      <a:pt x="2214" y="261"/>
                      <a:pt x="2043" y="1"/>
                      <a:pt x="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24"/>
            <p:cNvSpPr/>
            <p:nvPr/>
          </p:nvSpPr>
          <p:spPr>
            <a:xfrm>
              <a:off x="4152179" y="1443954"/>
              <a:ext cx="79500" cy="795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951306" y="1475439"/>
              <a:ext cx="79500" cy="795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688525" y="1326354"/>
              <a:ext cx="79500" cy="795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74951" y="1178700"/>
              <a:ext cx="79500" cy="795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817636" y="1258199"/>
              <a:ext cx="20700" cy="2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38563" y="1364456"/>
              <a:ext cx="20700" cy="2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268008" y="1305659"/>
              <a:ext cx="20700" cy="2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3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652" name="Google Shape;652;p33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fmla="val 8573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33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654" name="Google Shape;654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8" name="Google Shape;658;p33"/>
          <p:cNvGrpSpPr/>
          <p:nvPr/>
        </p:nvGrpSpPr>
        <p:grpSpPr>
          <a:xfrm>
            <a:off x="2568400" y="3385913"/>
            <a:ext cx="4007408" cy="1249805"/>
            <a:chOff x="2568400" y="3006100"/>
            <a:chExt cx="4007408" cy="1249805"/>
          </a:xfrm>
        </p:grpSpPr>
        <p:sp>
          <p:nvSpPr>
            <p:cNvPr id="659" name="Google Shape;659;p33"/>
            <p:cNvSpPr/>
            <p:nvPr/>
          </p:nvSpPr>
          <p:spPr>
            <a:xfrm>
              <a:off x="2568408" y="3006105"/>
              <a:ext cx="4007400" cy="1249800"/>
            </a:xfrm>
            <a:prstGeom prst="roundRect">
              <a:avLst>
                <a:gd fmla="val 12783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0" name="Google Shape;660;p33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661" name="Google Shape;661;p33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5" name="Google Shape;665;p33"/>
          <p:cNvSpPr txBox="1"/>
          <p:nvPr>
            <p:ph idx="1" type="subTitle"/>
          </p:nvPr>
        </p:nvSpPr>
        <p:spPr>
          <a:xfrm>
            <a:off x="1839300" y="1360750"/>
            <a:ext cx="5465100" cy="17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rmazena números com ponto flutuante, com precisão dupla, ou seja normalmente possui o dobro da capacidade de uma variável do tipo float.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Intervalo:  </a:t>
            </a:r>
            <a:r>
              <a:rPr lang="en"/>
              <a:t>1,7E-308 à 1,7E+308</a:t>
            </a:r>
            <a:endParaRPr/>
          </a:p>
        </p:txBody>
      </p:sp>
      <p:sp>
        <p:nvSpPr>
          <p:cNvPr id="666" name="Google Shape;666;p33"/>
          <p:cNvSpPr txBox="1"/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double &gt; [%lf]</a:t>
            </a:r>
            <a:endParaRPr/>
          </a:p>
        </p:txBody>
      </p:sp>
      <p:sp>
        <p:nvSpPr>
          <p:cNvPr id="667" name="Google Shape;667;p3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3">
            <a:hlinkClick action="ppaction://hlinksldjump"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3">
            <a:hlinkClick action="ppaction://hlinksldjump"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3">
            <a:hlinkClick action="ppaction://hlinksldjump" r:id="rId5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3">
            <a:hlinkClick action="ppaction://hlinksldjump" r:id="rId6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3">
            <a:hlinkClick action="ppaction://hlinksldjump" r:id="rId7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3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675" name="Google Shape;675;p33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33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3">
            <a:hlinkClick action="ppaction://hlinksldjump" r:id="rId8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7" name="Google Shape;687;p3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8" name="Google Shape;688;p3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9" name="Google Shape;689;p3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0" name="Google Shape;690;p3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1" name="Google Shape;691;p3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4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697" name="Google Shape;697;p34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fmla="val 8573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34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9" name="Google Shape;699;p34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3" name="Google Shape;703;p34"/>
          <p:cNvSpPr txBox="1"/>
          <p:nvPr>
            <p:ph idx="1" type="subTitle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Guarda um texto.</a:t>
            </a:r>
            <a:endParaRPr/>
          </a:p>
        </p:txBody>
      </p:sp>
      <p:sp>
        <p:nvSpPr>
          <p:cNvPr id="704" name="Google Shape;704;p34"/>
          <p:cNvSpPr txBox="1"/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String &gt;</a:t>
            </a:r>
            <a:endParaRPr/>
          </a:p>
        </p:txBody>
      </p:sp>
      <p:grpSp>
        <p:nvGrpSpPr>
          <p:cNvPr id="705" name="Google Shape;705;p34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706" name="Google Shape;706;p34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fmla="val 8429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7" name="Google Shape;707;p34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8" name="Google Shape;708;p34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34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713" name="Google Shape;713;p34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34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715" name="Google Shape;715;p34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4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2" name="Google Shape;722;p34"/>
          <p:cNvSpPr txBox="1"/>
          <p:nvPr>
            <p:ph idx="2" type="title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23" name="Google Shape;723;p3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4">
            <a:hlinkClick action="ppaction://hlinksldjump"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4">
            <a:hlinkClick action="ppaction://hlinksldjump"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4">
            <a:hlinkClick action="ppaction://hlinksldjump" r:id="rId5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4">
            <a:hlinkClick action="ppaction://hlinksldjump" r:id="rId6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4">
            <a:hlinkClick action="ppaction://hlinksldjump" r:id="rId7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3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31" name="Google Shape;731;p34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34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4">
            <a:hlinkClick action="ppaction://hlinksldjump" r:id="rId8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4" name="Google Shape;744;p3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5" name="Google Shape;745;p3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6" name="Google Shape;746;p3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7" name="Google Shape;747;p3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35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753" name="Google Shape;753;p35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fmla="val 8573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4" name="Google Shape;754;p35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755" name="Google Shape;755;p3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9" name="Google Shape;759;p35"/>
          <p:cNvGrpSpPr/>
          <p:nvPr/>
        </p:nvGrpSpPr>
        <p:grpSpPr>
          <a:xfrm>
            <a:off x="2568400" y="3385913"/>
            <a:ext cx="4007408" cy="1249805"/>
            <a:chOff x="2568400" y="3006100"/>
            <a:chExt cx="4007408" cy="1249805"/>
          </a:xfrm>
        </p:grpSpPr>
        <p:sp>
          <p:nvSpPr>
            <p:cNvPr id="760" name="Google Shape;760;p35"/>
            <p:cNvSpPr/>
            <p:nvPr/>
          </p:nvSpPr>
          <p:spPr>
            <a:xfrm>
              <a:off x="2568408" y="3006105"/>
              <a:ext cx="4007400" cy="1249800"/>
            </a:xfrm>
            <a:prstGeom prst="roundRect">
              <a:avLst>
                <a:gd fmla="val 12783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1" name="Google Shape;761;p35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762" name="Google Shape;762;p35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6" name="Google Shape;766;p35"/>
          <p:cNvSpPr txBox="1"/>
          <p:nvPr>
            <p:ph idx="1" type="subTitle"/>
          </p:nvPr>
        </p:nvSpPr>
        <p:spPr>
          <a:xfrm>
            <a:off x="1839300" y="1360750"/>
            <a:ext cx="5465100" cy="17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Armazena u</a:t>
            </a:r>
            <a:r>
              <a:rPr lang="en"/>
              <a:t>m texto ou cadeia de caracteres, que é uma sequência de símbolos tipográficos (letras, dígitos, sinais de pontuação, etc.).</a:t>
            </a:r>
            <a:endParaRPr/>
          </a:p>
        </p:txBody>
      </p:sp>
      <p:sp>
        <p:nvSpPr>
          <p:cNvPr id="767" name="Google Shape;767;p35"/>
          <p:cNvSpPr txBox="1"/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string &gt; [%s]</a:t>
            </a:r>
            <a:endParaRPr/>
          </a:p>
        </p:txBody>
      </p:sp>
      <p:sp>
        <p:nvSpPr>
          <p:cNvPr id="768" name="Google Shape;768;p3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5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5">
            <a:hlinkClick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5">
            <a:hlinkClick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5">
            <a:hlinkClick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5">
            <a:hlinkClick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5">
            <a:hlinkClick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35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76" name="Google Shape;776;p35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5" name="Google Shape;785;p35">
            <a:hlinkClick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5">
            <a:hlinkClick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5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8" name="Google Shape;788;p35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9" name="Google Shape;789;p35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90" name="Google Shape;790;p35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91" name="Google Shape;791;p35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92" name="Google Shape;792;p35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5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5">
            <a:hlinkClick action="ppaction://hlinksldjump"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5">
            <a:hlinkClick action="ppaction://hlinksldjump"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5">
            <a:hlinkClick action="ppaction://hlinksldjump" r:id="rId5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5">
            <a:hlinkClick action="ppaction://hlinksldjump" r:id="rId6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5">
            <a:hlinkClick action="ppaction://hlinksldjump" r:id="rId7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35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801" name="Google Shape;801;p35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5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5">
            <a:hlinkClick action="ppaction://hlinksldjump" r:id="rId8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5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13" name="Google Shape;813;p35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14" name="Google Shape;814;p35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15" name="Google Shape;815;p35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16" name="Google Shape;816;p35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17" name="Google Shape;817;p35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oogle Shape;822;p36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823" name="Google Shape;823;p36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fmla="val 8573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36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825" name="Google Shape;825;p36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9" name="Google Shape;829;p36"/>
          <p:cNvSpPr txBox="1"/>
          <p:nvPr>
            <p:ph idx="1" type="subTitle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Guarda um caracter.</a:t>
            </a:r>
            <a:endParaRPr/>
          </a:p>
        </p:txBody>
      </p:sp>
      <p:sp>
        <p:nvSpPr>
          <p:cNvPr id="830" name="Google Shape;830;p36"/>
          <p:cNvSpPr txBox="1"/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Char &gt;</a:t>
            </a:r>
            <a:endParaRPr/>
          </a:p>
        </p:txBody>
      </p:sp>
      <p:grpSp>
        <p:nvGrpSpPr>
          <p:cNvPr id="831" name="Google Shape;831;p36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832" name="Google Shape;832;p36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fmla="val 8429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3" name="Google Shape;833;p36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834" name="Google Shape;834;p36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8" name="Google Shape;838;p36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839" name="Google Shape;839;p36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0" name="Google Shape;840;p36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841" name="Google Shape;841;p36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8" name="Google Shape;848;p36"/>
          <p:cNvSpPr txBox="1"/>
          <p:nvPr>
            <p:ph idx="2" type="title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6">
            <a:hlinkClick action="ppaction://hlinksldjump"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6">
            <a:hlinkClick action="ppaction://hlinksldjump"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6">
            <a:hlinkClick action="ppaction://hlinksldjump" r:id="rId5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>
            <a:hlinkClick action="ppaction://hlinksldjump" r:id="rId6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6">
            <a:hlinkClick action="ppaction://hlinksldjump" r:id="rId7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36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857" name="Google Shape;857;p36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36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6">
            <a:hlinkClick action="ppaction://hlinksldjump" r:id="rId8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6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9" name="Google Shape;869;p36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0" name="Google Shape;870;p36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1" name="Google Shape;871;p36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2" name="Google Shape;872;p36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3" name="Google Shape;873;p36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37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879" name="Google Shape;879;p37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fmla="val 8573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0" name="Google Shape;880;p37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5" name="Google Shape;885;p37"/>
          <p:cNvGrpSpPr/>
          <p:nvPr/>
        </p:nvGrpSpPr>
        <p:grpSpPr>
          <a:xfrm>
            <a:off x="2568400" y="3385913"/>
            <a:ext cx="4007408" cy="1249805"/>
            <a:chOff x="2568400" y="3006100"/>
            <a:chExt cx="4007408" cy="1249805"/>
          </a:xfrm>
        </p:grpSpPr>
        <p:sp>
          <p:nvSpPr>
            <p:cNvPr id="886" name="Google Shape;886;p37"/>
            <p:cNvSpPr/>
            <p:nvPr/>
          </p:nvSpPr>
          <p:spPr>
            <a:xfrm>
              <a:off x="2568408" y="3006105"/>
              <a:ext cx="4007400" cy="1249800"/>
            </a:xfrm>
            <a:prstGeom prst="roundRect">
              <a:avLst>
                <a:gd fmla="val 12783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7" name="Google Shape;887;p37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888" name="Google Shape;888;p37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2" name="Google Shape;892;p37"/>
          <p:cNvSpPr txBox="1"/>
          <p:nvPr>
            <p:ph idx="1" type="subTitle"/>
          </p:nvPr>
        </p:nvSpPr>
        <p:spPr>
          <a:xfrm>
            <a:off x="1839300" y="1360750"/>
            <a:ext cx="5465100" cy="17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Armazena um </a:t>
            </a:r>
            <a:r>
              <a:rPr lang="en"/>
              <a:t>caracter ASCII</a:t>
            </a:r>
            <a:r>
              <a:rPr lang="en"/>
              <a:t> que ocupa 1 byte (8 bits) na memória.</a:t>
            </a:r>
            <a:endParaRPr/>
          </a:p>
        </p:txBody>
      </p:sp>
      <p:sp>
        <p:nvSpPr>
          <p:cNvPr id="893" name="Google Shape;893;p37"/>
          <p:cNvSpPr txBox="1"/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char &gt; [%c]</a:t>
            </a: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7">
            <a:hlinkClick action="ppaction://hlinksldjump"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7">
            <a:hlinkClick action="ppaction://hlinksldjump"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7">
            <a:hlinkClick action="ppaction://hlinksldjump" r:id="rId5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7">
            <a:hlinkClick action="ppaction://hlinksldjump" r:id="rId6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7">
            <a:hlinkClick action="ppaction://hlinksldjump" r:id="rId7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3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902" name="Google Shape;902;p37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1" name="Google Shape;911;p37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7">
            <a:hlinkClick action="ppaction://hlinksldjump" r:id="rId8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7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14" name="Google Shape;914;p37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15" name="Google Shape;915;p37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16" name="Google Shape;916;p37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17" name="Google Shape;917;p37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18" name="Google Shape;918;p37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38"/>
          <p:cNvGrpSpPr/>
          <p:nvPr/>
        </p:nvGrpSpPr>
        <p:grpSpPr>
          <a:xfrm>
            <a:off x="2848147" y="453200"/>
            <a:ext cx="3290005" cy="392400"/>
            <a:chOff x="-8550475" y="393012"/>
            <a:chExt cx="8253900" cy="392400"/>
          </a:xfrm>
        </p:grpSpPr>
        <p:sp>
          <p:nvSpPr>
            <p:cNvPr id="924" name="Google Shape;924;p38"/>
            <p:cNvSpPr/>
            <p:nvPr/>
          </p:nvSpPr>
          <p:spPr>
            <a:xfrm>
              <a:off x="-8550475" y="393012"/>
              <a:ext cx="8253900" cy="392400"/>
            </a:xfrm>
            <a:prstGeom prst="round2SameRect">
              <a:avLst>
                <a:gd fmla="val 38309" name="adj1"/>
                <a:gd fmla="val 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8"/>
          <p:cNvSpPr txBox="1"/>
          <p:nvPr>
            <p:ph type="ctrTitle"/>
          </p:nvPr>
        </p:nvSpPr>
        <p:spPr>
          <a:xfrm>
            <a:off x="4493329" y="503979"/>
            <a:ext cx="15381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grpSp>
        <p:nvGrpSpPr>
          <p:cNvPr id="929" name="Google Shape;929;p38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930" name="Google Shape;930;p38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38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0" name="Google Shape;940;p38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1" name="Google Shape;941;p38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2" name="Google Shape;942;p38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3" name="Google Shape;943;p38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4" name="Google Shape;944;p38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945" name="Google Shape;9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150" y="825275"/>
            <a:ext cx="3290000" cy="4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38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8">
            <a:hlinkClick action="ppaction://hlinksldjump" r:id="rId4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8">
            <a:hlinkClick action="ppaction://hlinksldjump" r:id="rId5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8">
            <a:hlinkClick action="ppaction://hlinksldjump" r:id="rId6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8">
            <a:hlinkClick action="ppaction://hlinksldjump" r:id="rId7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8">
            <a:hlinkClick action="ppaction://hlinksldjump" r:id="rId8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38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954" name="Google Shape;954;p38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38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8">
            <a:hlinkClick action="ppaction://hlinksldjump" r:id="rId9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8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6" name="Google Shape;966;p38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7" name="Google Shape;967;p38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8" name="Google Shape;968;p38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9" name="Google Shape;969;p38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0" name="Google Shape;970;p38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9"/>
          <p:cNvSpPr txBox="1"/>
          <p:nvPr>
            <p:ph type="title"/>
          </p:nvPr>
        </p:nvSpPr>
        <p:spPr>
          <a:xfrm>
            <a:off x="2137125" y="950525"/>
            <a:ext cx="473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r>
              <a:rPr lang="en"/>
              <a:t>!</a:t>
            </a:r>
            <a:endParaRPr/>
          </a:p>
        </p:txBody>
      </p:sp>
      <p:sp>
        <p:nvSpPr>
          <p:cNvPr id="976" name="Google Shape;976;p39"/>
          <p:cNvSpPr/>
          <p:nvPr/>
        </p:nvSpPr>
        <p:spPr>
          <a:xfrm>
            <a:off x="3724597" y="1693136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7" name="Google Shape;977;p39"/>
          <p:cNvGrpSpPr/>
          <p:nvPr/>
        </p:nvGrpSpPr>
        <p:grpSpPr>
          <a:xfrm>
            <a:off x="4174068" y="1693136"/>
            <a:ext cx="346056" cy="345674"/>
            <a:chOff x="3303268" y="3817349"/>
            <a:chExt cx="346056" cy="345674"/>
          </a:xfrm>
        </p:grpSpPr>
        <p:sp>
          <p:nvSpPr>
            <p:cNvPr id="978" name="Google Shape;978;p39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39"/>
          <p:cNvGrpSpPr/>
          <p:nvPr/>
        </p:nvGrpSpPr>
        <p:grpSpPr>
          <a:xfrm>
            <a:off x="4623922" y="1693136"/>
            <a:ext cx="346024" cy="345674"/>
            <a:chOff x="4201447" y="3817349"/>
            <a:chExt cx="346024" cy="345674"/>
          </a:xfrm>
        </p:grpSpPr>
        <p:sp>
          <p:nvSpPr>
            <p:cNvPr id="983" name="Google Shape;983;p39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39"/>
          <p:cNvGrpSpPr/>
          <p:nvPr/>
        </p:nvGrpSpPr>
        <p:grpSpPr>
          <a:xfrm>
            <a:off x="5073761" y="1693136"/>
            <a:ext cx="345642" cy="345674"/>
            <a:chOff x="5549861" y="3817349"/>
            <a:chExt cx="345642" cy="345674"/>
          </a:xfrm>
        </p:grpSpPr>
        <p:sp>
          <p:nvSpPr>
            <p:cNvPr id="986" name="Google Shape;986;p39"/>
            <p:cNvSpPr/>
            <p:nvPr/>
          </p:nvSpPr>
          <p:spPr>
            <a:xfrm>
              <a:off x="5549861" y="3817349"/>
              <a:ext cx="345642" cy="345674"/>
            </a:xfrm>
            <a:custGeom>
              <a:rect b="b" l="l" r="r" t="t"/>
              <a:pathLst>
                <a:path extrusionOk="0" h="10860" w="10859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5590763" y="3890208"/>
              <a:ext cx="262661" cy="200052"/>
            </a:xfrm>
            <a:custGeom>
              <a:rect b="b" l="l" r="r" t="t"/>
              <a:pathLst>
                <a:path extrusionOk="0" h="6285" w="8252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5680587" y="3935024"/>
              <a:ext cx="105389" cy="110514"/>
            </a:xfrm>
            <a:custGeom>
              <a:rect b="b" l="l" r="r" t="t"/>
              <a:pathLst>
                <a:path extrusionOk="0" h="3472" w="3311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39"/>
          <p:cNvSpPr/>
          <p:nvPr/>
        </p:nvSpPr>
        <p:spPr>
          <a:xfrm>
            <a:off x="2054725" y="3719975"/>
            <a:ext cx="5049600" cy="75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9"/>
          <p:cNvSpPr txBox="1"/>
          <p:nvPr>
            <p:ph idx="1" type="subTitle"/>
          </p:nvPr>
        </p:nvSpPr>
        <p:spPr>
          <a:xfrm flipH="1">
            <a:off x="2204275" y="2383975"/>
            <a:ext cx="4735500" cy="18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Perguntas</a:t>
            </a:r>
            <a:r>
              <a:rPr lang="en" sz="2100">
                <a:solidFill>
                  <a:schemeClr val="lt1"/>
                </a:solidFill>
              </a:rPr>
              <a:t>?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Vinícius Rodrigues de Carvalho - 74.381</a:t>
            </a:r>
            <a:r>
              <a:rPr lang="en" sz="2100">
                <a:solidFill>
                  <a:schemeClr val="lt1"/>
                </a:solidFill>
              </a:rPr>
              <a:t> 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Engenharia da Computação - 1º semestre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UNASP - HT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5"/>
          <p:cNvGrpSpPr/>
          <p:nvPr/>
        </p:nvGrpSpPr>
        <p:grpSpPr>
          <a:xfrm>
            <a:off x="2298150" y="1786299"/>
            <a:ext cx="990300" cy="673340"/>
            <a:chOff x="5852275" y="1600714"/>
            <a:chExt cx="990300" cy="712679"/>
          </a:xfrm>
        </p:grpSpPr>
        <p:sp>
          <p:nvSpPr>
            <p:cNvPr id="221" name="Google Shape;221;p25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fmla="val 557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5"/>
          <p:cNvSpPr/>
          <p:nvPr/>
        </p:nvSpPr>
        <p:spPr>
          <a:xfrm>
            <a:off x="4571875" y="761613"/>
            <a:ext cx="4138500" cy="3912000"/>
          </a:xfrm>
          <a:prstGeom prst="roundRect">
            <a:avLst>
              <a:gd fmla="val 5570" name="adj"/>
            </a:avLst>
          </a:prstGeom>
          <a:solidFill>
            <a:srgbClr val="F3F3F3"/>
          </a:solidFill>
          <a:ln>
            <a:noFill/>
          </a:ln>
          <a:effectLst>
            <a:outerShdw blurRad="57150" rotWithShape="0" algn="bl" dir="2940000" dist="47625">
              <a:srgbClr val="963A2A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 txBox="1"/>
          <p:nvPr>
            <p:ph idx="1" type="subTitle"/>
          </p:nvPr>
        </p:nvSpPr>
        <p:spPr>
          <a:xfrm>
            <a:off x="4764425" y="2108075"/>
            <a:ext cx="3742500" cy="22026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linguagem C é uma linguagem de alto nível, genérica. Foi desenvolvida por programadores para programadores tendo como meta características de flexibilidade e portabilidade. O C é uma linguagem que nasceu juntamente com o advento da teoria de linguagem estruturada e do computador pessoal. Assim tornou-se rapidamente uma linguagem “popular” entre os programadores.</a:t>
            </a:r>
            <a:endParaRPr/>
          </a:p>
        </p:txBody>
      </p:sp>
      <p:sp>
        <p:nvSpPr>
          <p:cNvPr id="225" name="Google Shape;225;p25"/>
          <p:cNvSpPr txBox="1"/>
          <p:nvPr>
            <p:ph type="ctrTitle"/>
          </p:nvPr>
        </p:nvSpPr>
        <p:spPr>
          <a:xfrm>
            <a:off x="4846075" y="1340200"/>
            <a:ext cx="3742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 C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709950" y="756538"/>
            <a:ext cx="990300" cy="589500"/>
          </a:xfrm>
          <a:prstGeom prst="roundRect">
            <a:avLst>
              <a:gd fmla="val 557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2880000" dist="47625">
              <a:schemeClr val="accent5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5"/>
          <p:cNvGrpSpPr/>
          <p:nvPr/>
        </p:nvGrpSpPr>
        <p:grpSpPr>
          <a:xfrm>
            <a:off x="709950" y="1786299"/>
            <a:ext cx="990300" cy="673340"/>
            <a:chOff x="5852275" y="1600714"/>
            <a:chExt cx="990300" cy="712679"/>
          </a:xfrm>
        </p:grpSpPr>
        <p:sp>
          <p:nvSpPr>
            <p:cNvPr id="228" name="Google Shape;228;p25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fmla="val 557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709887" y="2436530"/>
            <a:ext cx="990300" cy="3213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&lt; Float &gt;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1" name="Google Shape;231;p25"/>
          <p:cNvSpPr txBox="1"/>
          <p:nvPr>
            <p:ph idx="1" type="subTitle"/>
          </p:nvPr>
        </p:nvSpPr>
        <p:spPr>
          <a:xfrm>
            <a:off x="2298150" y="2436530"/>
            <a:ext cx="990300" cy="3213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&lt; Double &gt;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2" name="Google Shape;232;p25"/>
          <p:cNvSpPr txBox="1"/>
          <p:nvPr>
            <p:ph idx="1" type="subTitle"/>
          </p:nvPr>
        </p:nvSpPr>
        <p:spPr>
          <a:xfrm>
            <a:off x="709887" y="1319663"/>
            <a:ext cx="990300" cy="3213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Início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2071550" y="1319663"/>
            <a:ext cx="1443600" cy="3213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&lt; Int &gt;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709950" y="2903143"/>
            <a:ext cx="990300" cy="662499"/>
            <a:chOff x="5852275" y="2752944"/>
            <a:chExt cx="990300" cy="701206"/>
          </a:xfrm>
        </p:grpSpPr>
        <p:sp>
          <p:nvSpPr>
            <p:cNvPr id="235" name="Google Shape;235;p25"/>
            <p:cNvSpPr/>
            <p:nvPr/>
          </p:nvSpPr>
          <p:spPr>
            <a:xfrm>
              <a:off x="5928475" y="275294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852275" y="2830150"/>
              <a:ext cx="990300" cy="624000"/>
            </a:xfrm>
            <a:prstGeom prst="roundRect">
              <a:avLst>
                <a:gd fmla="val 557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5"/>
          <p:cNvGrpSpPr/>
          <p:nvPr/>
        </p:nvGrpSpPr>
        <p:grpSpPr>
          <a:xfrm>
            <a:off x="2298150" y="4007861"/>
            <a:ext cx="990300" cy="662480"/>
            <a:chOff x="7440475" y="3905171"/>
            <a:chExt cx="990300" cy="701185"/>
          </a:xfrm>
        </p:grpSpPr>
        <p:sp>
          <p:nvSpPr>
            <p:cNvPr id="238" name="Google Shape;238;p25"/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fmla="val 557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idx="1" type="subTitle"/>
          </p:nvPr>
        </p:nvSpPr>
        <p:spPr>
          <a:xfrm>
            <a:off x="709887" y="3506386"/>
            <a:ext cx="990300" cy="3924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&lt; String &gt;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2298150" y="3506386"/>
            <a:ext cx="990300" cy="3924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&lt; Char &gt;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2" name="Google Shape;242;p25"/>
          <p:cNvSpPr txBox="1"/>
          <p:nvPr>
            <p:ph idx="1" type="subTitle"/>
          </p:nvPr>
        </p:nvSpPr>
        <p:spPr>
          <a:xfrm>
            <a:off x="2221950" y="4610975"/>
            <a:ext cx="1126800" cy="3924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Agradecimento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43" name="Google Shape;243;p25"/>
          <p:cNvGrpSpPr/>
          <p:nvPr/>
        </p:nvGrpSpPr>
        <p:grpSpPr>
          <a:xfrm>
            <a:off x="2302950" y="2903143"/>
            <a:ext cx="990300" cy="662499"/>
            <a:chOff x="5852275" y="2752944"/>
            <a:chExt cx="990300" cy="701206"/>
          </a:xfrm>
        </p:grpSpPr>
        <p:sp>
          <p:nvSpPr>
            <p:cNvPr id="244" name="Google Shape;244;p25"/>
            <p:cNvSpPr/>
            <p:nvPr/>
          </p:nvSpPr>
          <p:spPr>
            <a:xfrm>
              <a:off x="5928475" y="275294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5852275" y="2830150"/>
              <a:ext cx="990300" cy="624000"/>
            </a:xfrm>
            <a:prstGeom prst="roundRect">
              <a:avLst>
                <a:gd fmla="val 557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5"/>
          <p:cNvGrpSpPr/>
          <p:nvPr/>
        </p:nvGrpSpPr>
        <p:grpSpPr>
          <a:xfrm>
            <a:off x="709950" y="4007861"/>
            <a:ext cx="990300" cy="662480"/>
            <a:chOff x="7440475" y="3905171"/>
            <a:chExt cx="990300" cy="701185"/>
          </a:xfrm>
        </p:grpSpPr>
        <p:sp>
          <p:nvSpPr>
            <p:cNvPr id="247" name="Google Shape;247;p25"/>
            <p:cNvSpPr/>
            <p:nvPr/>
          </p:nvSpPr>
          <p:spPr>
            <a:xfrm>
              <a:off x="7516675" y="3905171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7440475" y="3982357"/>
              <a:ext cx="990300" cy="624000"/>
            </a:xfrm>
            <a:prstGeom prst="roundRect">
              <a:avLst>
                <a:gd fmla="val 557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5"/>
          <p:cNvSpPr txBox="1"/>
          <p:nvPr>
            <p:ph idx="1" type="subTitle"/>
          </p:nvPr>
        </p:nvSpPr>
        <p:spPr>
          <a:xfrm>
            <a:off x="709969" y="4610963"/>
            <a:ext cx="990300" cy="3924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Exemplo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50" name="Google Shape;250;p25"/>
          <p:cNvGrpSpPr/>
          <p:nvPr/>
        </p:nvGrpSpPr>
        <p:grpSpPr>
          <a:xfrm>
            <a:off x="4572000" y="753138"/>
            <a:ext cx="4138500" cy="392400"/>
            <a:chOff x="-8550475" y="393000"/>
            <a:chExt cx="4138500" cy="392400"/>
          </a:xfrm>
        </p:grpSpPr>
        <p:sp>
          <p:nvSpPr>
            <p:cNvPr id="251" name="Google Shape;251;p25"/>
            <p:cNvSpPr/>
            <p:nvPr/>
          </p:nvSpPr>
          <p:spPr>
            <a:xfrm>
              <a:off x="-8550475" y="393000"/>
              <a:ext cx="4138500" cy="392400"/>
            </a:xfrm>
            <a:prstGeom prst="round2SameRect">
              <a:avLst>
                <a:gd fmla="val 38309" name="adj1"/>
                <a:gd fmla="val 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5">
            <a:hlinkClick action="ppaction://hlinksldjump" r:id="rId3"/>
          </p:cNvPr>
          <p:cNvSpPr/>
          <p:nvPr/>
        </p:nvSpPr>
        <p:spPr>
          <a:xfrm>
            <a:off x="709975" y="1870158"/>
            <a:ext cx="990300" cy="589500"/>
          </a:xfrm>
          <a:prstGeom prst="roundRect">
            <a:avLst>
              <a:gd fmla="val 5570" name="adj"/>
            </a:avLst>
          </a:prstGeom>
          <a:noFill/>
          <a:ln>
            <a:noFill/>
          </a:ln>
          <a:effectLst>
            <a:outerShdw blurRad="57150" rotWithShape="0" algn="bl" dir="2760000" dist="47625">
              <a:schemeClr val="accent5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>
            <a:hlinkClick action="ppaction://hlinksldjump" r:id="rId4"/>
          </p:cNvPr>
          <p:cNvSpPr/>
          <p:nvPr/>
        </p:nvSpPr>
        <p:spPr>
          <a:xfrm>
            <a:off x="2434775" y="1862596"/>
            <a:ext cx="990300" cy="589500"/>
          </a:xfrm>
          <a:prstGeom prst="roundRect">
            <a:avLst>
              <a:gd fmla="val 5570" name="adj"/>
            </a:avLst>
          </a:prstGeom>
          <a:noFill/>
          <a:ln>
            <a:noFill/>
          </a:ln>
          <a:effectLst>
            <a:outerShdw blurRad="57150" rotWithShape="0" algn="bl" dir="2760000" dist="47625">
              <a:schemeClr val="accent5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>
            <a:hlinkClick action="ppaction://hlinksldjump" r:id="rId5"/>
          </p:cNvPr>
          <p:cNvSpPr/>
          <p:nvPr/>
        </p:nvSpPr>
        <p:spPr>
          <a:xfrm>
            <a:off x="709975" y="2971883"/>
            <a:ext cx="990300" cy="589500"/>
          </a:xfrm>
          <a:prstGeom prst="roundRect">
            <a:avLst>
              <a:gd fmla="val 5570" name="adj"/>
            </a:avLst>
          </a:prstGeom>
          <a:noFill/>
          <a:ln>
            <a:noFill/>
          </a:ln>
          <a:effectLst>
            <a:outerShdw blurRad="57150" rotWithShape="0" algn="bl" dir="2760000" dist="47625">
              <a:schemeClr val="accent5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>
            <a:hlinkClick action="ppaction://hlinksldjump" r:id="rId6"/>
          </p:cNvPr>
          <p:cNvSpPr/>
          <p:nvPr/>
        </p:nvSpPr>
        <p:spPr>
          <a:xfrm>
            <a:off x="2302950" y="2971883"/>
            <a:ext cx="990300" cy="589500"/>
          </a:xfrm>
          <a:prstGeom prst="roundRect">
            <a:avLst>
              <a:gd fmla="val 5570" name="adj"/>
            </a:avLst>
          </a:prstGeom>
          <a:noFill/>
          <a:ln>
            <a:noFill/>
          </a:ln>
          <a:effectLst>
            <a:outerShdw blurRad="57150" rotWithShape="0" algn="bl" dir="2760000" dist="47625">
              <a:schemeClr val="accent5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>
            <a:hlinkClick action="ppaction://hlinksldjump" r:id="rId7"/>
          </p:cNvPr>
          <p:cNvSpPr/>
          <p:nvPr/>
        </p:nvSpPr>
        <p:spPr>
          <a:xfrm>
            <a:off x="709975" y="4084133"/>
            <a:ext cx="990300" cy="589500"/>
          </a:xfrm>
          <a:prstGeom prst="roundRect">
            <a:avLst>
              <a:gd fmla="val 5570" name="adj"/>
            </a:avLst>
          </a:prstGeom>
          <a:noFill/>
          <a:ln>
            <a:noFill/>
          </a:ln>
          <a:effectLst>
            <a:outerShdw blurRad="57150" rotWithShape="0" algn="bl" dir="2760000" dist="47625">
              <a:schemeClr val="accent5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>
            <a:hlinkClick action="ppaction://hlinksldjump" r:id="rId8"/>
          </p:cNvPr>
          <p:cNvSpPr/>
          <p:nvPr/>
        </p:nvSpPr>
        <p:spPr>
          <a:xfrm>
            <a:off x="2302950" y="4084133"/>
            <a:ext cx="990300" cy="589500"/>
          </a:xfrm>
          <a:prstGeom prst="roundRect">
            <a:avLst>
              <a:gd fmla="val 5570" name="adj"/>
            </a:avLst>
          </a:prstGeom>
          <a:noFill/>
          <a:ln>
            <a:noFill/>
          </a:ln>
          <a:effectLst>
            <a:outerShdw blurRad="57150" rotWithShape="0" algn="bl" dir="2760000" dist="47625">
              <a:schemeClr val="accent5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>
            <a:hlinkClick action="ppaction://hlinkshowjump?jump=firstslide"/>
          </p:cNvPr>
          <p:cNvSpPr/>
          <p:nvPr/>
        </p:nvSpPr>
        <p:spPr>
          <a:xfrm>
            <a:off x="709975" y="742996"/>
            <a:ext cx="990300" cy="589500"/>
          </a:xfrm>
          <a:prstGeom prst="roundRect">
            <a:avLst>
              <a:gd fmla="val 5570" name="adj"/>
            </a:avLst>
          </a:prstGeom>
          <a:noFill/>
          <a:ln>
            <a:noFill/>
          </a:ln>
          <a:effectLst>
            <a:outerShdw blurRad="57150" rotWithShape="0" algn="bl" dir="2760000" dist="47625">
              <a:schemeClr val="accent5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>
            <a:hlinkClick action="ppaction://hlinksldjump" r:id="rId9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>
            <a:hlinkClick action="ppaction://hlinksldjump" r:id="rId10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>
            <a:hlinkClick action="ppaction://hlinksldjump" r:id="rId11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>
            <a:hlinkClick action="ppaction://hlinksldjump" r:id="rId12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>
            <a:hlinkClick action="ppaction://hlinksldjump" r:id="rId13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5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70" name="Google Shape;270;p25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5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>
            <a:hlinkClick action="ppaction://hlinksldjump" r:id="rId14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87" name="Google Shape;287;p25"/>
          <p:cNvGrpSpPr/>
          <p:nvPr/>
        </p:nvGrpSpPr>
        <p:grpSpPr>
          <a:xfrm>
            <a:off x="2298150" y="669449"/>
            <a:ext cx="990300" cy="673340"/>
            <a:chOff x="5852275" y="1600714"/>
            <a:chExt cx="990300" cy="712679"/>
          </a:xfrm>
        </p:grpSpPr>
        <p:sp>
          <p:nvSpPr>
            <p:cNvPr id="288" name="Google Shape;288;p25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fmla="val 977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fmla="val 557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760000" dist="47625">
                <a:schemeClr val="accent5">
                  <a:alpha val="4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5"/>
          <p:cNvGrpSpPr/>
          <p:nvPr/>
        </p:nvGrpSpPr>
        <p:grpSpPr>
          <a:xfrm>
            <a:off x="955062" y="887667"/>
            <a:ext cx="499920" cy="300136"/>
            <a:chOff x="6988887" y="1538854"/>
            <a:chExt cx="499920" cy="300136"/>
          </a:xfrm>
        </p:grpSpPr>
        <p:sp>
          <p:nvSpPr>
            <p:cNvPr id="291" name="Google Shape;291;p25"/>
            <p:cNvSpPr/>
            <p:nvPr/>
          </p:nvSpPr>
          <p:spPr>
            <a:xfrm>
              <a:off x="7052826" y="1538854"/>
              <a:ext cx="372777" cy="247155"/>
            </a:xfrm>
            <a:custGeom>
              <a:rect b="b" l="l" r="r" t="t"/>
              <a:pathLst>
                <a:path extrusionOk="0" h="9428" w="1422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rgbClr val="6D819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6988887" y="1773872"/>
              <a:ext cx="499920" cy="33319"/>
            </a:xfrm>
            <a:custGeom>
              <a:rect b="b" l="l" r="r" t="t"/>
              <a:pathLst>
                <a:path extrusionOk="0" h="1271" w="1907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988887" y="1798095"/>
              <a:ext cx="499920" cy="40895"/>
            </a:xfrm>
            <a:custGeom>
              <a:rect b="b" l="l" r="r" t="t"/>
              <a:pathLst>
                <a:path extrusionOk="0" h="1560" w="1907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rgbClr val="F2F3F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7149323" y="1798095"/>
              <a:ext cx="180543" cy="29544"/>
            </a:xfrm>
            <a:custGeom>
              <a:rect b="b" l="l" r="r" t="t"/>
              <a:pathLst>
                <a:path extrusionOk="0" h="1127" w="6887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94A5B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7052826" y="1562317"/>
              <a:ext cx="372777" cy="188119"/>
            </a:xfrm>
            <a:custGeom>
              <a:rect b="b" l="l" r="r" t="t"/>
              <a:pathLst>
                <a:path extrusionOk="0" h="7176" w="1422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91A2B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052826" y="1562317"/>
              <a:ext cx="139674" cy="188119"/>
            </a:xfrm>
            <a:custGeom>
              <a:rect b="b" l="l" r="r" t="t"/>
              <a:pathLst>
                <a:path extrusionOk="0" h="7176" w="5328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CFD9E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7087639" y="1601692"/>
              <a:ext cx="44697" cy="25376"/>
            </a:xfrm>
            <a:custGeom>
              <a:rect b="b" l="l" r="r" t="t"/>
              <a:pathLst>
                <a:path extrusionOk="0" h="968" w="1705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rgbClr val="F2F3F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077442" y="1642561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7122846" y="1671686"/>
              <a:ext cx="44670" cy="25769"/>
            </a:xfrm>
            <a:custGeom>
              <a:rect b="b" l="l" r="r" t="t"/>
              <a:pathLst>
                <a:path extrusionOk="0" h="983" w="1704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rgbClr val="F2F3F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7077442" y="1712948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rgbClr val="F2F3F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7228807" y="1623922"/>
              <a:ext cx="51041" cy="79589"/>
            </a:xfrm>
            <a:custGeom>
              <a:rect b="b" l="l" r="r" t="t"/>
              <a:pathLst>
                <a:path extrusionOk="0" h="3036" w="1947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rgbClr val="F2F3F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7342449" y="1624079"/>
              <a:ext cx="50988" cy="79431"/>
            </a:xfrm>
            <a:custGeom>
              <a:rect b="b" l="l" r="r" t="t"/>
              <a:pathLst>
                <a:path extrusionOk="0" h="3030" w="1945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rgbClr val="F2F3F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7287450" y="1614485"/>
              <a:ext cx="48734" cy="98490"/>
            </a:xfrm>
            <a:custGeom>
              <a:rect b="b" l="l" r="r" t="t"/>
              <a:pathLst>
                <a:path extrusionOk="0" h="3757" w="1859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rgbClr val="F2F3F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5">
            <a:hlinkClick action="ppaction://hlinksldjump" r:id="rId15"/>
          </p:cNvPr>
          <p:cNvSpPr/>
          <p:nvPr/>
        </p:nvSpPr>
        <p:spPr>
          <a:xfrm>
            <a:off x="2298150" y="743021"/>
            <a:ext cx="990300" cy="589500"/>
          </a:xfrm>
          <a:prstGeom prst="roundRect">
            <a:avLst>
              <a:gd fmla="val 5570" name="adj"/>
            </a:avLst>
          </a:prstGeom>
          <a:noFill/>
          <a:ln>
            <a:noFill/>
          </a:ln>
          <a:effectLst>
            <a:outerShdw blurRad="57150" rotWithShape="0" algn="bl" dir="2760000" dist="47625">
              <a:schemeClr val="accent5">
                <a:alpha val="4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6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310" name="Google Shape;310;p26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fmla="val 8573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26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312" name="Google Shape;312;p26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6"/>
          <p:cNvSpPr txBox="1"/>
          <p:nvPr>
            <p:ph idx="1" type="subTitle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Guarda um número inteiro.</a:t>
            </a:r>
            <a:endParaRPr/>
          </a:p>
        </p:txBody>
      </p:sp>
      <p:sp>
        <p:nvSpPr>
          <p:cNvPr id="317" name="Google Shape;317;p26"/>
          <p:cNvSpPr txBox="1"/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Int &gt;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319" name="Google Shape;319;p26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fmla="val 8429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5" name="Google Shape;325;p26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326" name="Google Shape;326;p26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26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328" name="Google Shape;328;p26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5" name="Google Shape;335;p26"/>
          <p:cNvSpPr txBox="1"/>
          <p:nvPr>
            <p:ph idx="2" type="title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50" y="5063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0" y="5063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>
            <a:hlinkClick action="ppaction://hlinksldjump" r:id="rId3"/>
          </p:cNvPr>
          <p:cNvSpPr/>
          <p:nvPr/>
        </p:nvSpPr>
        <p:spPr>
          <a:xfrm>
            <a:off x="693917" y="5063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">
            <a:hlinkClick action="ppaction://hlinksldjump" r:id="rId4"/>
          </p:cNvPr>
          <p:cNvSpPr/>
          <p:nvPr/>
        </p:nvSpPr>
        <p:spPr>
          <a:xfrm>
            <a:off x="2102274" y="5063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">
            <a:hlinkClick action="ppaction://hlinksldjump" r:id="rId5"/>
          </p:cNvPr>
          <p:cNvSpPr/>
          <p:nvPr/>
        </p:nvSpPr>
        <p:spPr>
          <a:xfrm>
            <a:off x="3510631" y="5063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>
            <a:hlinkClick action="ppaction://hlinksldjump" r:id="rId6"/>
          </p:cNvPr>
          <p:cNvSpPr/>
          <p:nvPr/>
        </p:nvSpPr>
        <p:spPr>
          <a:xfrm>
            <a:off x="4918988" y="5063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>
            <a:hlinkClick action="ppaction://hlinksldjump" r:id="rId7"/>
          </p:cNvPr>
          <p:cNvSpPr/>
          <p:nvPr/>
        </p:nvSpPr>
        <p:spPr>
          <a:xfrm>
            <a:off x="6327345" y="5063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6"/>
          <p:cNvGrpSpPr/>
          <p:nvPr/>
        </p:nvGrpSpPr>
        <p:grpSpPr>
          <a:xfrm>
            <a:off x="238565" y="96667"/>
            <a:ext cx="216784" cy="199039"/>
            <a:chOff x="285677" y="4429254"/>
            <a:chExt cx="216784" cy="199039"/>
          </a:xfrm>
        </p:grpSpPr>
        <p:sp>
          <p:nvSpPr>
            <p:cNvPr id="344" name="Google Shape;344;p26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6">
            <a:hlinkClick action="ppaction://hlinkshowjump?jump=firstslide"/>
          </p:cNvPr>
          <p:cNvSpPr/>
          <p:nvPr/>
        </p:nvSpPr>
        <p:spPr>
          <a:xfrm>
            <a:off x="13" y="-12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>
            <a:hlinkClick action="ppaction://hlinksldjump" r:id="rId8"/>
          </p:cNvPr>
          <p:cNvSpPr/>
          <p:nvPr/>
        </p:nvSpPr>
        <p:spPr>
          <a:xfrm>
            <a:off x="7735694" y="5063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 txBox="1"/>
          <p:nvPr/>
        </p:nvSpPr>
        <p:spPr>
          <a:xfrm>
            <a:off x="1026338" y="9670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2434825" y="967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3741187" y="967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5149550" y="9667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6659900" y="967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7966250" y="967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062" y="1064050"/>
            <a:ext cx="4739699" cy="262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27"/>
          <p:cNvGrpSpPr/>
          <p:nvPr/>
        </p:nvGrpSpPr>
        <p:grpSpPr>
          <a:xfrm>
            <a:off x="63886" y="743087"/>
            <a:ext cx="4112529" cy="2063602"/>
            <a:chOff x="445050" y="393000"/>
            <a:chExt cx="4498500" cy="2330700"/>
          </a:xfrm>
        </p:grpSpPr>
        <p:sp>
          <p:nvSpPr>
            <p:cNvPr id="367" name="Google Shape;367;p27"/>
            <p:cNvSpPr/>
            <p:nvPr/>
          </p:nvSpPr>
          <p:spPr>
            <a:xfrm>
              <a:off x="445350" y="393000"/>
              <a:ext cx="4498200" cy="2330700"/>
            </a:xfrm>
            <a:prstGeom prst="roundRect">
              <a:avLst>
                <a:gd fmla="val 9794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8" name="Google Shape;368;p27"/>
            <p:cNvGrpSpPr/>
            <p:nvPr/>
          </p:nvGrpSpPr>
          <p:grpSpPr>
            <a:xfrm>
              <a:off x="445050" y="393000"/>
              <a:ext cx="4498200" cy="392400"/>
              <a:chOff x="-8550475" y="393012"/>
              <a:chExt cx="4498200" cy="392400"/>
            </a:xfrm>
          </p:grpSpPr>
          <p:sp>
            <p:nvSpPr>
              <p:cNvPr id="369" name="Google Shape;369;p27"/>
              <p:cNvSpPr/>
              <p:nvPr/>
            </p:nvSpPr>
            <p:spPr>
              <a:xfrm>
                <a:off x="-8550475" y="393012"/>
                <a:ext cx="44982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27"/>
          <p:cNvGrpSpPr/>
          <p:nvPr/>
        </p:nvGrpSpPr>
        <p:grpSpPr>
          <a:xfrm>
            <a:off x="4265148" y="758200"/>
            <a:ext cx="4739515" cy="392400"/>
            <a:chOff x="-8550475" y="393012"/>
            <a:chExt cx="4298100" cy="392400"/>
          </a:xfrm>
        </p:grpSpPr>
        <p:sp>
          <p:nvSpPr>
            <p:cNvPr id="374" name="Google Shape;374;p27"/>
            <p:cNvSpPr/>
            <p:nvPr/>
          </p:nvSpPr>
          <p:spPr>
            <a:xfrm>
              <a:off x="-8550475" y="393012"/>
              <a:ext cx="4298100" cy="392400"/>
            </a:xfrm>
            <a:prstGeom prst="round2SameRect">
              <a:avLst>
                <a:gd fmla="val 38309" name="adj1"/>
                <a:gd fmla="val 0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7"/>
          <p:cNvSpPr txBox="1"/>
          <p:nvPr>
            <p:ph type="ctrTitle"/>
          </p:nvPr>
        </p:nvSpPr>
        <p:spPr>
          <a:xfrm>
            <a:off x="4452814" y="808779"/>
            <a:ext cx="42552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Inteiros</a:t>
            </a:r>
            <a:endParaRPr/>
          </a:p>
        </p:txBody>
      </p:sp>
      <p:sp>
        <p:nvSpPr>
          <p:cNvPr id="379" name="Google Shape;379;p27"/>
          <p:cNvSpPr txBox="1"/>
          <p:nvPr/>
        </p:nvSpPr>
        <p:spPr>
          <a:xfrm>
            <a:off x="265250" y="1238185"/>
            <a:ext cx="3709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Armazena valores numéricos inteiros.</a:t>
            </a:r>
            <a:endParaRPr sz="27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80" name="Google Shape;380;p27"/>
          <p:cNvSpPr txBox="1"/>
          <p:nvPr>
            <p:ph type="ctrTitle"/>
          </p:nvPr>
        </p:nvSpPr>
        <p:spPr>
          <a:xfrm>
            <a:off x="147724" y="808775"/>
            <a:ext cx="3988200" cy="3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Int &gt;</a:t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>
            <a:hlinkClick action="ppaction://hlinksldjump" r:id="rId4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>
            <a:hlinkClick action="ppaction://hlinksldjump" r:id="rId5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>
            <a:hlinkClick action="ppaction://hlinksldjump" r:id="rId6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>
            <a:hlinkClick action="ppaction://hlinksldjump" r:id="rId7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>
            <a:hlinkClick action="ppaction://hlinksldjump" r:id="rId8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389" name="Google Shape;389;p27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27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">
            <a:hlinkClick action="ppaction://hlinksldjump" r:id="rId9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2" name="Google Shape;402;p27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4" name="Google Shape;404;p27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8"/>
          <p:cNvGrpSpPr/>
          <p:nvPr/>
        </p:nvGrpSpPr>
        <p:grpSpPr>
          <a:xfrm>
            <a:off x="1230750" y="753150"/>
            <a:ext cx="6682500" cy="1767300"/>
            <a:chOff x="1230750" y="1294400"/>
            <a:chExt cx="6682500" cy="1767300"/>
          </a:xfrm>
        </p:grpSpPr>
        <p:sp>
          <p:nvSpPr>
            <p:cNvPr id="411" name="Google Shape;411;p28"/>
            <p:cNvSpPr/>
            <p:nvPr/>
          </p:nvSpPr>
          <p:spPr>
            <a:xfrm>
              <a:off x="1230750" y="1294400"/>
              <a:ext cx="6682500" cy="1767300"/>
            </a:xfrm>
            <a:prstGeom prst="roundRect">
              <a:avLst>
                <a:gd fmla="val 8429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28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413" name="Google Shape;413;p28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7" name="Google Shape;417;p28"/>
          <p:cNvSpPr txBox="1"/>
          <p:nvPr>
            <p:ph idx="4294967295" type="title"/>
          </p:nvPr>
        </p:nvSpPr>
        <p:spPr>
          <a:xfrm>
            <a:off x="2144500" y="1233050"/>
            <a:ext cx="4854900" cy="11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Lê um número inteiro: Positivo ou Negativo.</a:t>
            </a:r>
            <a:endParaRPr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Intervalo: -32.768 à 32.767</a:t>
            </a:r>
            <a:endParaRPr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8" name="Google Shape;418;p28"/>
          <p:cNvGrpSpPr/>
          <p:nvPr/>
        </p:nvGrpSpPr>
        <p:grpSpPr>
          <a:xfrm>
            <a:off x="1230750" y="2865900"/>
            <a:ext cx="6682500" cy="1767300"/>
            <a:chOff x="1230750" y="1294400"/>
            <a:chExt cx="6682500" cy="1767300"/>
          </a:xfrm>
        </p:grpSpPr>
        <p:sp>
          <p:nvSpPr>
            <p:cNvPr id="419" name="Google Shape;419;p28"/>
            <p:cNvSpPr/>
            <p:nvPr/>
          </p:nvSpPr>
          <p:spPr>
            <a:xfrm>
              <a:off x="1230750" y="1294400"/>
              <a:ext cx="6682500" cy="1767300"/>
            </a:xfrm>
            <a:prstGeom prst="roundRect">
              <a:avLst>
                <a:gd fmla="val 8429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" name="Google Shape;420;p28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421" name="Google Shape;421;p28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5" name="Google Shape;425;p28"/>
          <p:cNvSpPr txBox="1"/>
          <p:nvPr>
            <p:ph idx="4294967295" type="title"/>
          </p:nvPr>
        </p:nvSpPr>
        <p:spPr>
          <a:xfrm>
            <a:off x="2144500" y="3345800"/>
            <a:ext cx="4854900" cy="11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Lê um número inteiro sem sinal: Positivo.</a:t>
            </a:r>
            <a:endParaRPr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Intervalo: 0 à 65.535</a:t>
            </a:r>
            <a:endParaRPr sz="2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26" name="Google Shape;426;p28"/>
          <p:cNvSpPr txBox="1"/>
          <p:nvPr>
            <p:ph idx="4294967295" type="ctrTitle"/>
          </p:nvPr>
        </p:nvSpPr>
        <p:spPr>
          <a:xfrm>
            <a:off x="1230725" y="748950"/>
            <a:ext cx="66825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int &gt; [%i ou %d]</a:t>
            </a:r>
            <a:endParaRPr/>
          </a:p>
        </p:txBody>
      </p:sp>
      <p:sp>
        <p:nvSpPr>
          <p:cNvPr id="427" name="Google Shape;427;p28"/>
          <p:cNvSpPr txBox="1"/>
          <p:nvPr>
            <p:ph idx="4294967295" type="ctrTitle"/>
          </p:nvPr>
        </p:nvSpPr>
        <p:spPr>
          <a:xfrm>
            <a:off x="1230850" y="2865900"/>
            <a:ext cx="66825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unsigned int &gt; [%u]</a:t>
            </a: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8">
            <a:hlinkClick action="ppaction://hlinksldjump"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">
            <a:hlinkClick action="ppaction://hlinksldjump"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>
            <a:hlinkClick action="ppaction://hlinksldjump" r:id="rId5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8">
            <a:hlinkClick action="ppaction://hlinksldjump" r:id="rId6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8">
            <a:hlinkClick action="ppaction://hlinksldjump" r:id="rId7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28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36" name="Google Shape;436;p28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28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>
            <a:hlinkClick action="ppaction://hlinksldjump" r:id="rId8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8" name="Google Shape;448;p28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1" name="Google Shape;451;p28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9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458" name="Google Shape;458;p29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fmla="val 8429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9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460" name="Google Shape;460;p29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4" name="Google Shape;464;p29"/>
          <p:cNvSpPr txBox="1"/>
          <p:nvPr>
            <p:ph type="title"/>
          </p:nvPr>
        </p:nvSpPr>
        <p:spPr>
          <a:xfrm>
            <a:off x="1230750" y="1936450"/>
            <a:ext cx="6682500" cy="19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[%d] - é usado exclusivamente com números decimais inteiros.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[%i] - é usado apenas para inteiros (independente se a base é octal, decimal ou hexadecimal).</a:t>
            </a:r>
            <a:endParaRPr sz="1700"/>
          </a:p>
        </p:txBody>
      </p:sp>
      <p:sp>
        <p:nvSpPr>
          <p:cNvPr id="465" name="Google Shape;465;p29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>
            <a:hlinkClick action="ppaction://hlinksldjump"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>
            <a:hlinkClick action="ppaction://hlinksldjump"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>
            <a:hlinkClick action="ppaction://hlinksldjump" r:id="rId5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>
            <a:hlinkClick action="ppaction://hlinksldjump" r:id="rId6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>
            <a:hlinkClick action="ppaction://hlinksldjump" r:id="rId7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29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73" name="Google Shape;473;p29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9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>
            <a:hlinkClick action="ppaction://hlinksldjump" r:id="rId8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89" name="Google Shape;489;p29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0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495" name="Google Shape;495;p30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fmla="val 8573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30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497" name="Google Shape;497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1" name="Google Shape;501;p30"/>
          <p:cNvSpPr txBox="1"/>
          <p:nvPr>
            <p:ph idx="1" type="subTitle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Guarda um número real.</a:t>
            </a:r>
            <a:endParaRPr/>
          </a:p>
        </p:txBody>
      </p:sp>
      <p:sp>
        <p:nvSpPr>
          <p:cNvPr id="502" name="Google Shape;502;p30"/>
          <p:cNvSpPr txBox="1"/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Float &gt;</a:t>
            </a:r>
            <a:endParaRPr/>
          </a:p>
        </p:txBody>
      </p:sp>
      <p:grpSp>
        <p:nvGrpSpPr>
          <p:cNvPr id="503" name="Google Shape;503;p30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504" name="Google Shape;504;p30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fmla="val 8429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30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511" name="Google Shape;511;p30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30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513" name="Google Shape;513;p30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0" name="Google Shape;520;p30"/>
          <p:cNvSpPr txBox="1"/>
          <p:nvPr>
            <p:ph idx="2" type="title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21" name="Google Shape;521;p30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0">
            <a:hlinkClick action="ppaction://hlinksldjump"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>
            <a:hlinkClick action="ppaction://hlinksldjump"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">
            <a:hlinkClick action="ppaction://hlinksldjump" r:id="rId5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>
            <a:hlinkClick action="ppaction://hlinksldjump" r:id="rId6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>
            <a:hlinkClick action="ppaction://hlinksldjump" r:id="rId7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0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529" name="Google Shape;529;p30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30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>
            <a:hlinkClick action="ppaction://hlinksldjump" r:id="rId8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1"/>
          <p:cNvGrpSpPr/>
          <p:nvPr/>
        </p:nvGrpSpPr>
        <p:grpSpPr>
          <a:xfrm>
            <a:off x="445050" y="772813"/>
            <a:ext cx="8253900" cy="3347700"/>
            <a:chOff x="445050" y="393000"/>
            <a:chExt cx="8253900" cy="3347700"/>
          </a:xfrm>
        </p:grpSpPr>
        <p:sp>
          <p:nvSpPr>
            <p:cNvPr id="551" name="Google Shape;551;p31"/>
            <p:cNvSpPr/>
            <p:nvPr/>
          </p:nvSpPr>
          <p:spPr>
            <a:xfrm>
              <a:off x="445050" y="393000"/>
              <a:ext cx="8253900" cy="3347700"/>
            </a:xfrm>
            <a:prstGeom prst="roundRect">
              <a:avLst>
                <a:gd fmla="val 8573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31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53" name="Google Shape;553;p3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" name="Google Shape;557;p31"/>
          <p:cNvGrpSpPr/>
          <p:nvPr/>
        </p:nvGrpSpPr>
        <p:grpSpPr>
          <a:xfrm>
            <a:off x="2568400" y="3385913"/>
            <a:ext cx="4007455" cy="1249759"/>
            <a:chOff x="2568400" y="3006100"/>
            <a:chExt cx="4007455" cy="1249759"/>
          </a:xfrm>
        </p:grpSpPr>
        <p:sp>
          <p:nvSpPr>
            <p:cNvPr id="558" name="Google Shape;558;p31"/>
            <p:cNvSpPr/>
            <p:nvPr/>
          </p:nvSpPr>
          <p:spPr>
            <a:xfrm>
              <a:off x="2568408" y="3006105"/>
              <a:ext cx="4007446" cy="1249755"/>
            </a:xfrm>
            <a:prstGeom prst="roundRect">
              <a:avLst>
                <a:gd fmla="val 12783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31"/>
            <p:cNvGrpSpPr/>
            <p:nvPr/>
          </p:nvGrpSpPr>
          <p:grpSpPr>
            <a:xfrm>
              <a:off x="2568400" y="3006100"/>
              <a:ext cx="4007400" cy="392400"/>
              <a:chOff x="-8550475" y="393000"/>
              <a:chExt cx="4007400" cy="392400"/>
            </a:xfrm>
          </p:grpSpPr>
          <p:sp>
            <p:nvSpPr>
              <p:cNvPr id="560" name="Google Shape;560;p31"/>
              <p:cNvSpPr/>
              <p:nvPr/>
            </p:nvSpPr>
            <p:spPr>
              <a:xfrm>
                <a:off x="-8550475" y="393000"/>
                <a:ext cx="40074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4" name="Google Shape;564;p31"/>
          <p:cNvSpPr txBox="1"/>
          <p:nvPr>
            <p:ph idx="1" type="subTitle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rmazena números com ponto flutuante (reais) com precisão simples.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Intervalo:  3.4 E-38 à 3.4E+38</a:t>
            </a:r>
            <a:endParaRPr/>
          </a:p>
        </p:txBody>
      </p:sp>
      <p:sp>
        <p:nvSpPr>
          <p:cNvPr id="565" name="Google Shape;565;p31"/>
          <p:cNvSpPr txBox="1"/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float &gt; [%f]</a:t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>
            <a:hlinkClick action="ppaction://hlinksldjump"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">
            <a:hlinkClick action="ppaction://hlinksldjump"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">
            <a:hlinkClick action="ppaction://hlinksldjump" r:id="rId5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1">
            <a:hlinkClick action="ppaction://hlinksldjump" r:id="rId6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1">
            <a:hlinkClick action="ppaction://hlinksldjump" r:id="rId7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1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574" name="Google Shape;574;p31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31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1">
            <a:hlinkClick action="ppaction://hlinksldjump" r:id="rId8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1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6" name="Google Shape;586;p31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7" name="Google Shape;587;p31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8" name="Google Shape;588;p31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9" name="Google Shape;589;p31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90" name="Google Shape;590;p31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2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596" name="Google Shape;596;p32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fmla="val 8573" name="adj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32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598" name="Google Shape;598;p32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2" name="Google Shape;602;p32"/>
          <p:cNvSpPr txBox="1"/>
          <p:nvPr>
            <p:ph idx="1" type="subTitle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Guarda um número real.</a:t>
            </a:r>
            <a:endParaRPr/>
          </a:p>
        </p:txBody>
      </p:sp>
      <p:sp>
        <p:nvSpPr>
          <p:cNvPr id="603" name="Google Shape;603;p32"/>
          <p:cNvSpPr txBox="1"/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</a:t>
            </a:r>
            <a:r>
              <a:rPr lang="en"/>
              <a:t>ouble </a:t>
            </a:r>
            <a:r>
              <a:rPr lang="en"/>
              <a:t>&gt;</a:t>
            </a:r>
            <a:endParaRPr/>
          </a:p>
        </p:txBody>
      </p:sp>
      <p:grpSp>
        <p:nvGrpSpPr>
          <p:cNvPr id="604" name="Google Shape;604;p32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605" name="Google Shape;605;p32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fmla="val 8429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940000" dist="47625">
                <a:srgbClr val="963A2A">
                  <a:alpha val="4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32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607" name="Google Shape;607;p32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fmla="val 38309" name="adj1"/>
                  <a:gd fmla="val 0" name="adj2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1" name="Google Shape;611;p32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612" name="Google Shape;612;p32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3" name="Google Shape;613;p32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614" name="Google Shape;614;p32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2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fmla="val 23520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2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32"/>
          <p:cNvSpPr txBox="1"/>
          <p:nvPr>
            <p:ph idx="2" type="title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22" name="Google Shape;622;p32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2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2">
            <a:hlinkClick action="ppaction://hlinksldjump"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2">
            <a:hlinkClick action="ppaction://hlinksldjump"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2">
            <a:hlinkClick action="ppaction://hlinksldjump" r:id="rId5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2">
            <a:hlinkClick action="ppaction://hlinksldjump" r:id="rId6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2">
            <a:hlinkClick action="ppaction://hlinksldjump" r:id="rId7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2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630" name="Google Shape;630;p32"/>
            <p:cNvSpPr/>
            <p:nvPr/>
          </p:nvSpPr>
          <p:spPr>
            <a:xfrm>
              <a:off x="319382" y="4457450"/>
              <a:ext cx="28008" cy="38390"/>
            </a:xfrm>
            <a:custGeom>
              <a:rect b="b" l="l" r="r" t="t"/>
              <a:pathLst>
                <a:path extrusionOk="0" h="2519" w="1839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32800" y="4457450"/>
              <a:ext cx="14590" cy="26761"/>
            </a:xfrm>
            <a:custGeom>
              <a:rect b="b" l="l" r="r" t="t"/>
              <a:pathLst>
                <a:path extrusionOk="0" h="1756" w="958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12406" y="4452512"/>
              <a:ext cx="163220" cy="175778"/>
            </a:xfrm>
            <a:custGeom>
              <a:rect b="b" l="l" r="r" t="t"/>
              <a:pathLst>
                <a:path extrusionOk="0" h="11534" w="10717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86456" y="4452512"/>
              <a:ext cx="89172" cy="175778"/>
            </a:xfrm>
            <a:custGeom>
              <a:rect b="b" l="l" r="r" t="t"/>
              <a:pathLst>
                <a:path extrusionOk="0" h="11534" w="5855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12513" y="4446675"/>
              <a:ext cx="40679" cy="12802"/>
            </a:xfrm>
            <a:custGeom>
              <a:rect b="b" l="l" r="r" t="t"/>
              <a:pathLst>
                <a:path extrusionOk="0" h="840" w="2671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71347" y="4540969"/>
              <a:ext cx="49345" cy="87325"/>
            </a:xfrm>
            <a:custGeom>
              <a:rect b="b" l="l" r="r" t="t"/>
              <a:pathLst>
                <a:path extrusionOk="0" h="5730" w="324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01457" y="4540969"/>
              <a:ext cx="19235" cy="87325"/>
            </a:xfrm>
            <a:custGeom>
              <a:rect b="b" l="l" r="r" t="t"/>
              <a:pathLst>
                <a:path extrusionOk="0" h="5730" w="1263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285677" y="4429254"/>
              <a:ext cx="216784" cy="95768"/>
            </a:xfrm>
            <a:custGeom>
              <a:rect b="b" l="l" r="r" t="t"/>
              <a:pathLst>
                <a:path extrusionOk="0" h="6284" w="14234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38496" y="4446675"/>
              <a:ext cx="14697" cy="12908"/>
            </a:xfrm>
            <a:custGeom>
              <a:rect b="b" l="l" r="r" t="t"/>
              <a:pathLst>
                <a:path extrusionOk="0" h="847" w="965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32">
            <a:hlinkClick action="ppaction://hlinkshowjump?jump=firstslide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2">
            <a:hlinkClick action="ppaction://hlinksldjump" r:id="rId8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2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marR="4572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Int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2" name="Google Shape;642;p32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Float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3" name="Google Shape;643;p32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Double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4" name="Google Shape;644;p32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String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5" name="Google Shape;645;p32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&lt; Char &gt;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6" name="Google Shape;646;p32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Exemplo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