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69" r:id="rId7"/>
    <p:sldId id="278" r:id="rId8"/>
    <p:sldId id="268" r:id="rId9"/>
    <p:sldId id="279" r:id="rId10"/>
    <p:sldId id="28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78"/>
            <p14:sldId id="268"/>
            <p14:sldId id="279"/>
            <p14:sldId id="281"/>
            <p14:sldId id="270"/>
            <p14:sldId id="271"/>
            <p14:sldId id="272"/>
            <p14:sldId id="273"/>
            <p14:sldId id="274"/>
            <p14:sldId id="275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2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25/09/2021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25/09/2021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une-pr%c3%a9sentation-ff353d37-742a-4aa8-8bdd-6b1f488127a2?omkt=fr-FR&amp;ui=fr-FR&amp;rs=fr-FR&amp;ad=F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5" y="275741"/>
            <a:ext cx="5880161" cy="2920499"/>
          </a:xfrm>
        </p:spPr>
        <p:txBody>
          <a:bodyPr rtlCol="0"/>
          <a:lstStyle/>
          <a:p>
            <a:r>
              <a:rPr lang="en-US" b="0" dirty="0" smtClean="0">
                <a:latin typeface="Bell MT" panose="02020503060305020303" pitchFamily="18" charset="0"/>
              </a:rPr>
              <a:t>Best Place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for</a:t>
            </a:r>
            <a:r>
              <a:rPr lang="en-US" b="0" dirty="0" smtClean="0">
                <a:latin typeface="Bell MT" panose="02020503060305020303" pitchFamily="18" charset="0"/>
              </a:rPr>
              <a:t> Business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in </a:t>
            </a:r>
            <a:r>
              <a:rPr lang="en-US" b="0" dirty="0">
                <a:latin typeface="Bell MT" panose="02020503060305020303" pitchFamily="18" charset="0"/>
              </a:rPr>
              <a:t>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4123" y="401781"/>
            <a:ext cx="377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37.5%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18.8%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6.9%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6.7%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restaurant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2992" y="401781"/>
            <a:ext cx="4092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28.2%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15.3%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9.8%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3.8%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construction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50.3%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8.9%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3.3%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professional services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9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59.8%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19.6%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12.6%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3.1%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fashion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Clustering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7388" y="2720330"/>
            <a:ext cx="3932237" cy="189323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Elbow Method is used to determine the number of cluster, which is 5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443603" cy="5545172"/>
          </a:xfrm>
        </p:spPr>
      </p:pic>
    </p:spTree>
    <p:extLst>
      <p:ext uri="{BB962C8B-B14F-4D97-AF65-F5344CB8AC3E}">
        <p14:creationId xmlns:p14="http://schemas.microsoft.com/office/powerpoint/2010/main" val="853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Vue en contre-plongée de l’immeuble de bureaux sous un ciel dégagé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8" y="130966"/>
            <a:ext cx="5056083" cy="1877942"/>
          </a:xfrm>
        </p:spPr>
        <p:txBody>
          <a:bodyPr rtlCol="0"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My Business Or What Is The Next Location To Expand My Business?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DISPOSITION DU TEXTE 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DISPOSITION DU TEXTE 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-FR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37186"/>
            <a:ext cx="5056083" cy="47872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fr-FR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fr-FR"/>
              <a:t>Pellentesque habitant morbi tristique senectus et netus et malesuada fames ac turpis egestas.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fr-FR"/>
              <a:t>Pellentesque habitant morbi tristique senectus et netus et malesuada fames ac turpis egestas.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0" y="1317173"/>
            <a:ext cx="4161764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GRAPHIQUE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graphicFrame>
        <p:nvGraphicFramePr>
          <p:cNvPr id="9" name="Espace réservé au graphique 8" descr="Graphique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49910635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788136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TABLEAU</a:t>
            </a:r>
            <a:br>
              <a:rPr lang="fr-FR"/>
            </a:br>
            <a:r>
              <a:rPr lang="fr-FR"/>
              <a:t>DIAPOSITIVE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/>
              <a:t>Lorem ipsum</a:t>
            </a:r>
            <a:br>
              <a:rPr lang="fr-FR"/>
            </a:br>
            <a:r>
              <a:rPr lang="fr-FR"/>
              <a:t>dolor sit amet, consectetuer adipiscing elit, sed</a:t>
            </a:r>
            <a:br>
              <a:rPr lang="fr-FR"/>
            </a:br>
            <a:r>
              <a:rPr lang="fr-FR"/>
              <a:t>do eiusmod tempor incididunt ut labore.</a:t>
            </a:r>
          </a:p>
        </p:txBody>
      </p:sp>
      <p:graphicFrame>
        <p:nvGraphicFramePr>
          <p:cNvPr id="7" name="Espace réservé au tableau 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67088963"/>
              </p:ext>
            </p:extLst>
          </p:nvPr>
        </p:nvGraphicFramePr>
        <p:xfrm>
          <a:off x="5506065" y="1592263"/>
          <a:ext cx="5798398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6281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Vue déformée représentant un bâtiment blanc sous un ciel bleu clair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fr-FR"/>
              <a:t>DIAPOSITIVE GRANDE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fr-FR"/>
              <a:t>DIAPOSITIVE VIDÉO</a:t>
            </a:r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BEAUCOUP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Jérémie</a:t>
            </a:r>
            <a:br>
              <a:rPr lang="fr-FR"/>
            </a:br>
            <a:r>
              <a:rPr lang="fr-FR"/>
              <a:t>Martin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fr-FR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/>
              <a:t>678-555-0128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fr-FR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fr-FR"/>
              <a:t>martin@example.com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11805" y="2521528"/>
            <a:ext cx="9218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to ensure that it is convenient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and 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business 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any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1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Objective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6627120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Stakeholders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 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business in Haiti, more specifically in the western department.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675" y="916235"/>
            <a:ext cx="4799506" cy="2281355"/>
          </a:xfrm>
        </p:spPr>
        <p:txBody>
          <a:bodyPr/>
          <a:lstStyle/>
          <a:p>
            <a:r>
              <a:rPr lang="en-US" sz="6000" dirty="0" smtClean="0">
                <a:latin typeface="Bell MT" panose="02020503060305020303" pitchFamily="18" charset="0"/>
              </a:rPr>
              <a:t>Data Acquisition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0021" y="3574474"/>
            <a:ext cx="10090287" cy="3006436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municipality.</a:t>
            </a: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21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demographic data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of the various municipalities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(OCHA)</a:t>
            </a:r>
            <a:endParaRPr lang="en-US" sz="21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3638" y="590584"/>
            <a:ext cx="4772025" cy="13450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Demographic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3533" y="3296478"/>
            <a:ext cx="3932237" cy="21010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This table represent the top 10 municipality with the highest income amount.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36092" r="50418"/>
          <a:stretch/>
        </p:blipFill>
        <p:spPr>
          <a:xfrm>
            <a:off x="6287984" y="590584"/>
            <a:ext cx="5620129" cy="5411788"/>
          </a:xfrm>
        </p:spPr>
      </p:pic>
    </p:spTree>
    <p:extLst>
      <p:ext uri="{BB962C8B-B14F-4D97-AF65-F5344CB8AC3E}">
        <p14:creationId xmlns:p14="http://schemas.microsoft.com/office/powerpoint/2010/main" val="1978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15 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0"/>
            <a:ext cx="746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4" y="0"/>
            <a:ext cx="7453745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0218" y="387927"/>
            <a:ext cx="389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Distribution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of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health sector business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55.1%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health sector 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22.7% in 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3.4% in Carrefour,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2.6% in Tabarre.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health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1060</Words>
  <Application>Microsoft Office PowerPoint</Application>
  <PresentationFormat>Grand écran</PresentationFormat>
  <Paragraphs>199</Paragraphs>
  <Slides>24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Bell MT</vt:lpstr>
      <vt:lpstr>Calibri</vt:lpstr>
      <vt:lpstr>Courier New</vt:lpstr>
      <vt:lpstr>Lucida Grande</vt:lpstr>
      <vt:lpstr>Verdana</vt:lpstr>
      <vt:lpstr>Wingdings</vt:lpstr>
      <vt:lpstr>Thème Office</vt:lpstr>
      <vt:lpstr>Best Place  for Business  in Haiti</vt:lpstr>
      <vt:lpstr>What Is The Best Municipality To Start Your Business? Or  What Is The Next Location To Expand Your Business?</vt:lpstr>
      <vt:lpstr>Introduction</vt:lpstr>
      <vt:lpstr>Présentation PowerPoint</vt:lpstr>
      <vt:lpstr>Data Acquisition</vt:lpstr>
      <vt:lpstr>Data Visualization</vt:lpstr>
      <vt:lpstr>Demographic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Clustering</vt:lpstr>
      <vt:lpstr>What Is The Best Municipality To Start My Business Or What Is The Next Location To Expand My Business?</vt:lpstr>
      <vt:lpstr>DISPOSITION DU TEXTE 1</vt:lpstr>
      <vt:lpstr>DISPOSITION DU TEXTE 2</vt:lpstr>
      <vt:lpstr>COMPARAISON</vt:lpstr>
      <vt:lpstr>DIAPOSITIVE DE GRAPHIQUE</vt:lpstr>
      <vt:lpstr>TABLEAU DIAPOSITIVE</vt:lpstr>
      <vt:lpstr>DIAPOSITIVE GRANDE IMAGE</vt:lpstr>
      <vt:lpstr>DIAPOSITIVE VIDÉO</vt:lpstr>
      <vt:lpstr>MERCI BEAUCOUP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2021-09-25T20:09:20Z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