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7" r:id="rId6"/>
    <p:sldId id="269" r:id="rId7"/>
    <p:sldId id="297" r:id="rId8"/>
    <p:sldId id="295" r:id="rId9"/>
    <p:sldId id="299" r:id="rId10"/>
    <p:sldId id="270" r:id="rId11"/>
    <p:sldId id="284" r:id="rId12"/>
    <p:sldId id="303" r:id="rId13"/>
    <p:sldId id="302" r:id="rId14"/>
    <p:sldId id="289" r:id="rId15"/>
    <p:sldId id="290" r:id="rId16"/>
    <p:sldId id="26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67"/>
            <p14:sldId id="269"/>
            <p14:sldId id="297"/>
            <p14:sldId id="295"/>
            <p14:sldId id="299"/>
            <p14:sldId id="270"/>
            <p14:sldId id="284"/>
            <p14:sldId id="303"/>
            <p14:sldId id="302"/>
            <p14:sldId id="289"/>
            <p14:sldId id="29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BFF"/>
    <a:srgbClr val="4A9CDD"/>
    <a:srgbClr val="007498"/>
    <a:srgbClr val="007BA0"/>
    <a:srgbClr val="E6E6E6"/>
    <a:srgbClr val="0E1E8D"/>
    <a:srgbClr val="00111F"/>
    <a:srgbClr val="118DFF"/>
    <a:srgbClr val="0028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73" d="100"/>
          <a:sy n="73" d="100"/>
        </p:scale>
        <p:origin x="64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E4571-669D-480D-A9E5-55A8A4506FF8}" type="doc">
      <dgm:prSet loTypeId="urn:microsoft.com/office/officeart/2005/8/layout/hList1" loCatId="list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6C5C98DE-4957-4AAE-86E6-C9946A6F5914}">
      <dgm:prSet phldrT="[Texte]"/>
      <dgm:spPr/>
      <dgm:t>
        <a:bodyPr/>
        <a:lstStyle/>
        <a:p>
          <a:r>
            <a:rPr lang="en-US" noProof="0" dirty="0" smtClean="0">
              <a:solidFill>
                <a:schemeClr val="bg2"/>
              </a:solidFill>
            </a:rPr>
            <a:t>Municipality</a:t>
          </a:r>
          <a:endParaRPr lang="en-US" noProof="0" dirty="0">
            <a:solidFill>
              <a:schemeClr val="bg2"/>
            </a:solidFill>
          </a:endParaRPr>
        </a:p>
      </dgm:t>
    </dgm:pt>
    <dgm:pt modelId="{AE12AE5E-4F6B-48EA-8258-5AB281E07E76}" type="parTrans" cxnId="{4B1139D8-F820-4977-A0E6-4F809F4E21EC}">
      <dgm:prSet/>
      <dgm:spPr/>
      <dgm:t>
        <a:bodyPr/>
        <a:lstStyle/>
        <a:p>
          <a:endParaRPr lang="fr-FR"/>
        </a:p>
      </dgm:t>
    </dgm:pt>
    <dgm:pt modelId="{2AF1FA48-6DB4-40C1-9CE1-5ED6CFED66DA}" type="sibTrans" cxnId="{4B1139D8-F820-4977-A0E6-4F809F4E21EC}">
      <dgm:prSet/>
      <dgm:spPr/>
      <dgm:t>
        <a:bodyPr/>
        <a:lstStyle/>
        <a:p>
          <a:endParaRPr lang="fr-FR"/>
        </a:p>
      </dgm:t>
    </dgm:pt>
    <dgm:pt modelId="{D6512682-EBCD-439F-819A-D8852A33BB7E}">
      <dgm:prSet phldrT="[Texte]" custT="1"/>
      <dgm:spPr/>
      <dgm:t>
        <a:bodyPr/>
        <a:lstStyle/>
        <a:p>
          <a:r>
            <a:rPr lang="fr-FR" sz="6000" dirty="0" smtClean="0">
              <a:solidFill>
                <a:srgbClr val="00283B"/>
              </a:solidFill>
            </a:rPr>
            <a:t>25</a:t>
          </a:r>
          <a:endParaRPr lang="fr-FR" sz="8000" dirty="0">
            <a:solidFill>
              <a:srgbClr val="00283B"/>
            </a:solidFill>
          </a:endParaRPr>
        </a:p>
      </dgm:t>
    </dgm:pt>
    <dgm:pt modelId="{07700888-F472-4FE7-B618-45C99CF45FBA}" type="parTrans" cxnId="{9FDEC0C8-0D40-4A7A-B9E7-875956725C39}">
      <dgm:prSet/>
      <dgm:spPr/>
      <dgm:t>
        <a:bodyPr/>
        <a:lstStyle/>
        <a:p>
          <a:endParaRPr lang="fr-FR"/>
        </a:p>
      </dgm:t>
    </dgm:pt>
    <dgm:pt modelId="{FDA36AB3-5E25-4FF5-BA89-E0818B45F94F}" type="sibTrans" cxnId="{9FDEC0C8-0D40-4A7A-B9E7-875956725C39}">
      <dgm:prSet/>
      <dgm:spPr/>
      <dgm:t>
        <a:bodyPr/>
        <a:lstStyle/>
        <a:p>
          <a:endParaRPr lang="fr-FR"/>
        </a:p>
      </dgm:t>
    </dgm:pt>
    <dgm:pt modelId="{12ACA995-DCCD-454C-AEE2-EC0A1A4BAC6F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</a:t>
          </a:r>
          <a:endParaRPr lang="fr-FR" dirty="0">
            <a:solidFill>
              <a:schemeClr val="bg2"/>
            </a:solidFill>
          </a:endParaRPr>
        </a:p>
      </dgm:t>
    </dgm:pt>
    <dgm:pt modelId="{52EBBD93-8F21-437A-A741-43C32A531E85}" type="parTrans" cxnId="{E43D9A06-4931-4780-A7D0-2152BF9077D5}">
      <dgm:prSet/>
      <dgm:spPr/>
      <dgm:t>
        <a:bodyPr/>
        <a:lstStyle/>
        <a:p>
          <a:endParaRPr lang="fr-FR"/>
        </a:p>
      </dgm:t>
    </dgm:pt>
    <dgm:pt modelId="{8B537676-5664-43D3-857D-9B0E685485BF}" type="sibTrans" cxnId="{E43D9A06-4931-4780-A7D0-2152BF9077D5}">
      <dgm:prSet/>
      <dgm:spPr/>
      <dgm:t>
        <a:bodyPr/>
        <a:lstStyle/>
        <a:p>
          <a:endParaRPr lang="fr-FR"/>
        </a:p>
      </dgm:t>
    </dgm:pt>
    <dgm:pt modelId="{FF24380E-7FB0-4F40-9E4B-2EF34378000B}">
      <dgm:prSet phldrT="[Texte]" custT="1"/>
      <dgm:spPr/>
      <dgm:t>
        <a:bodyPr/>
        <a:lstStyle/>
        <a:p>
          <a:r>
            <a:rPr lang="fr-FR" sz="6000" dirty="0" smtClean="0">
              <a:solidFill>
                <a:srgbClr val="00283B"/>
              </a:solidFill>
            </a:rPr>
            <a:t>5265</a:t>
          </a:r>
          <a:endParaRPr lang="fr-FR" sz="2700" dirty="0">
            <a:solidFill>
              <a:srgbClr val="00283B"/>
            </a:solidFill>
          </a:endParaRPr>
        </a:p>
      </dgm:t>
    </dgm:pt>
    <dgm:pt modelId="{A65AA376-F1E6-4B48-B3B9-FF9D3977ED8E}" type="parTrans" cxnId="{71B46AA8-B960-47EA-9CFA-B1EDB0B0060C}">
      <dgm:prSet/>
      <dgm:spPr/>
      <dgm:t>
        <a:bodyPr/>
        <a:lstStyle/>
        <a:p>
          <a:endParaRPr lang="fr-FR"/>
        </a:p>
      </dgm:t>
    </dgm:pt>
    <dgm:pt modelId="{AA78BD63-3F10-4FDA-8A4E-7AC99623B05C}" type="sibTrans" cxnId="{71B46AA8-B960-47EA-9CFA-B1EDB0B0060C}">
      <dgm:prSet/>
      <dgm:spPr/>
      <dgm:t>
        <a:bodyPr/>
        <a:lstStyle/>
        <a:p>
          <a:endParaRPr lang="fr-FR"/>
        </a:p>
      </dgm:t>
    </dgm:pt>
    <dgm:pt modelId="{EF576743-4CD1-40E8-A5D4-2A785B1281FD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 Line</a:t>
          </a:r>
          <a:endParaRPr lang="fr-FR" dirty="0">
            <a:solidFill>
              <a:schemeClr val="bg2"/>
            </a:solidFill>
          </a:endParaRPr>
        </a:p>
      </dgm:t>
    </dgm:pt>
    <dgm:pt modelId="{7D4156E8-AF36-4A00-8CBA-FB407DF09EF3}" type="parTrans" cxnId="{5DD5FE86-B723-4DA9-9A68-654476D66B6D}">
      <dgm:prSet/>
      <dgm:spPr/>
      <dgm:t>
        <a:bodyPr/>
        <a:lstStyle/>
        <a:p>
          <a:endParaRPr lang="fr-FR"/>
        </a:p>
      </dgm:t>
    </dgm:pt>
    <dgm:pt modelId="{DEB055F1-915F-4EDE-BFF3-9E33FB4E302B}" type="sibTrans" cxnId="{5DD5FE86-B723-4DA9-9A68-654476D66B6D}">
      <dgm:prSet/>
      <dgm:spPr/>
      <dgm:t>
        <a:bodyPr/>
        <a:lstStyle/>
        <a:p>
          <a:endParaRPr lang="fr-FR"/>
        </a:p>
      </dgm:t>
    </dgm:pt>
    <dgm:pt modelId="{EB7A891D-710B-4F73-8DEB-586D30626B6F}">
      <dgm:prSet phldrT="[Texte]" custT="1"/>
      <dgm:spPr/>
      <dgm:t>
        <a:bodyPr/>
        <a:lstStyle/>
        <a:p>
          <a:r>
            <a:rPr lang="fr-FR" sz="6000" dirty="0" smtClean="0">
              <a:solidFill>
                <a:srgbClr val="00283B"/>
              </a:solidFill>
            </a:rPr>
            <a:t>28</a:t>
          </a:r>
          <a:endParaRPr lang="fr-FR" sz="3300" dirty="0">
            <a:solidFill>
              <a:srgbClr val="00283B"/>
            </a:solidFill>
          </a:endParaRPr>
        </a:p>
      </dgm:t>
    </dgm:pt>
    <dgm:pt modelId="{CDF0E1D7-3B58-4913-8EF8-8620F7295CB2}" type="parTrans" cxnId="{66AB116D-6AF2-403A-8E5E-D5ABE3A93A73}">
      <dgm:prSet/>
      <dgm:spPr/>
      <dgm:t>
        <a:bodyPr/>
        <a:lstStyle/>
        <a:p>
          <a:endParaRPr lang="fr-FR"/>
        </a:p>
      </dgm:t>
    </dgm:pt>
    <dgm:pt modelId="{16E1A50B-D506-43E4-A3DB-2501CBF67158}" type="sibTrans" cxnId="{66AB116D-6AF2-403A-8E5E-D5ABE3A93A73}">
      <dgm:prSet/>
      <dgm:spPr/>
      <dgm:t>
        <a:bodyPr/>
        <a:lstStyle/>
        <a:p>
          <a:endParaRPr lang="fr-FR"/>
        </a:p>
      </dgm:t>
    </dgm:pt>
    <dgm:pt modelId="{2B02D888-66FE-45C9-84D4-4809F1932F02}" type="pres">
      <dgm:prSet presAssocID="{1F2E4571-669D-480D-A9E5-55A8A4506F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D80BBF-9717-4F5A-BC83-D950AC9FDB52}" type="pres">
      <dgm:prSet presAssocID="{6C5C98DE-4957-4AAE-86E6-C9946A6F5914}" presName="composite" presStyleCnt="0"/>
      <dgm:spPr/>
    </dgm:pt>
    <dgm:pt modelId="{CDFDBBE1-3131-4CC1-8604-6DAD5CD859CC}" type="pres">
      <dgm:prSet presAssocID="{6C5C98DE-4957-4AAE-86E6-C9946A6F59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92C0CD-4E2C-441F-B130-9A7350F9654B}" type="pres">
      <dgm:prSet presAssocID="{6C5C98DE-4957-4AAE-86E6-C9946A6F591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01EE25-14D7-4F34-B232-9D8FC7880366}" type="pres">
      <dgm:prSet presAssocID="{2AF1FA48-6DB4-40C1-9CE1-5ED6CFED66DA}" presName="space" presStyleCnt="0"/>
      <dgm:spPr/>
    </dgm:pt>
    <dgm:pt modelId="{69C514AA-EB59-404E-9640-EB56ECCAF508}" type="pres">
      <dgm:prSet presAssocID="{12ACA995-DCCD-454C-AEE2-EC0A1A4BAC6F}" presName="composite" presStyleCnt="0"/>
      <dgm:spPr/>
    </dgm:pt>
    <dgm:pt modelId="{32E000F3-6D86-41A0-BDBB-F482D53823E3}" type="pres">
      <dgm:prSet presAssocID="{12ACA995-DCCD-454C-AEE2-EC0A1A4BAC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CE9D57-6309-4119-A53B-3F1AC44B4420}" type="pres">
      <dgm:prSet presAssocID="{12ACA995-DCCD-454C-AEE2-EC0A1A4BAC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A94DA4-084E-466B-A079-726F41563A9A}" type="pres">
      <dgm:prSet presAssocID="{8B537676-5664-43D3-857D-9B0E685485BF}" presName="space" presStyleCnt="0"/>
      <dgm:spPr/>
    </dgm:pt>
    <dgm:pt modelId="{70F9982B-5A56-467B-B15A-2C0289466B5B}" type="pres">
      <dgm:prSet presAssocID="{EF576743-4CD1-40E8-A5D4-2A785B1281FD}" presName="composite" presStyleCnt="0"/>
      <dgm:spPr/>
    </dgm:pt>
    <dgm:pt modelId="{7454CBE0-D39A-4B0D-A0A2-1D47FBF9CA74}" type="pres">
      <dgm:prSet presAssocID="{EF576743-4CD1-40E8-A5D4-2A785B1281F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A469C8-4ACE-4538-ACEE-830E2D18D1EF}" type="pres">
      <dgm:prSet presAssocID="{EF576743-4CD1-40E8-A5D4-2A785B1281F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1139D8-F820-4977-A0E6-4F809F4E21EC}" srcId="{1F2E4571-669D-480D-A9E5-55A8A4506FF8}" destId="{6C5C98DE-4957-4AAE-86E6-C9946A6F5914}" srcOrd="0" destOrd="0" parTransId="{AE12AE5E-4F6B-48EA-8258-5AB281E07E76}" sibTransId="{2AF1FA48-6DB4-40C1-9CE1-5ED6CFED66DA}"/>
    <dgm:cxn modelId="{E43D9A06-4931-4780-A7D0-2152BF9077D5}" srcId="{1F2E4571-669D-480D-A9E5-55A8A4506FF8}" destId="{12ACA995-DCCD-454C-AEE2-EC0A1A4BAC6F}" srcOrd="1" destOrd="0" parTransId="{52EBBD93-8F21-437A-A741-43C32A531E85}" sibTransId="{8B537676-5664-43D3-857D-9B0E685485BF}"/>
    <dgm:cxn modelId="{755DC921-9EAE-408A-B63D-91F48B5169F1}" type="presOf" srcId="{1F2E4571-669D-480D-A9E5-55A8A4506FF8}" destId="{2B02D888-66FE-45C9-84D4-4809F1932F02}" srcOrd="0" destOrd="0" presId="urn:microsoft.com/office/officeart/2005/8/layout/hList1"/>
    <dgm:cxn modelId="{3BABF754-D1BF-4452-9033-F9108ECBF2C7}" type="presOf" srcId="{EB7A891D-710B-4F73-8DEB-586D30626B6F}" destId="{A7A469C8-4ACE-4538-ACEE-830E2D18D1EF}" srcOrd="0" destOrd="0" presId="urn:microsoft.com/office/officeart/2005/8/layout/hList1"/>
    <dgm:cxn modelId="{46F6314F-80D0-4E9F-8031-1C234CBD02F3}" type="presOf" srcId="{FF24380E-7FB0-4F40-9E4B-2EF34378000B}" destId="{16CE9D57-6309-4119-A53B-3F1AC44B4420}" srcOrd="0" destOrd="0" presId="urn:microsoft.com/office/officeart/2005/8/layout/hList1"/>
    <dgm:cxn modelId="{79FE0268-7F5F-4197-BADA-FCA5F518C1DA}" type="presOf" srcId="{6C5C98DE-4957-4AAE-86E6-C9946A6F5914}" destId="{CDFDBBE1-3131-4CC1-8604-6DAD5CD859CC}" srcOrd="0" destOrd="0" presId="urn:microsoft.com/office/officeart/2005/8/layout/hList1"/>
    <dgm:cxn modelId="{8A1CDAFA-1E21-460A-B34D-A6DDBA757BD8}" type="presOf" srcId="{12ACA995-DCCD-454C-AEE2-EC0A1A4BAC6F}" destId="{32E000F3-6D86-41A0-BDBB-F482D53823E3}" srcOrd="0" destOrd="0" presId="urn:microsoft.com/office/officeart/2005/8/layout/hList1"/>
    <dgm:cxn modelId="{336D7D78-FF69-48A2-A152-63ECA63DBA8D}" type="presOf" srcId="{D6512682-EBCD-439F-819A-D8852A33BB7E}" destId="{F292C0CD-4E2C-441F-B130-9A7350F9654B}" srcOrd="0" destOrd="0" presId="urn:microsoft.com/office/officeart/2005/8/layout/hList1"/>
    <dgm:cxn modelId="{66AB116D-6AF2-403A-8E5E-D5ABE3A93A73}" srcId="{EF576743-4CD1-40E8-A5D4-2A785B1281FD}" destId="{EB7A891D-710B-4F73-8DEB-586D30626B6F}" srcOrd="0" destOrd="0" parTransId="{CDF0E1D7-3B58-4913-8EF8-8620F7295CB2}" sibTransId="{16E1A50B-D506-43E4-A3DB-2501CBF67158}"/>
    <dgm:cxn modelId="{71B46AA8-B960-47EA-9CFA-B1EDB0B0060C}" srcId="{12ACA995-DCCD-454C-AEE2-EC0A1A4BAC6F}" destId="{FF24380E-7FB0-4F40-9E4B-2EF34378000B}" srcOrd="0" destOrd="0" parTransId="{A65AA376-F1E6-4B48-B3B9-FF9D3977ED8E}" sibTransId="{AA78BD63-3F10-4FDA-8A4E-7AC99623B05C}"/>
    <dgm:cxn modelId="{9FDEC0C8-0D40-4A7A-B9E7-875956725C39}" srcId="{6C5C98DE-4957-4AAE-86E6-C9946A6F5914}" destId="{D6512682-EBCD-439F-819A-D8852A33BB7E}" srcOrd="0" destOrd="0" parTransId="{07700888-F472-4FE7-B618-45C99CF45FBA}" sibTransId="{FDA36AB3-5E25-4FF5-BA89-E0818B45F94F}"/>
    <dgm:cxn modelId="{5DD5FE86-B723-4DA9-9A68-654476D66B6D}" srcId="{1F2E4571-669D-480D-A9E5-55A8A4506FF8}" destId="{EF576743-4CD1-40E8-A5D4-2A785B1281FD}" srcOrd="2" destOrd="0" parTransId="{7D4156E8-AF36-4A00-8CBA-FB407DF09EF3}" sibTransId="{DEB055F1-915F-4EDE-BFF3-9E33FB4E302B}"/>
    <dgm:cxn modelId="{C2D3EFED-69A7-423B-9854-747CDB311538}" type="presOf" srcId="{EF576743-4CD1-40E8-A5D4-2A785B1281FD}" destId="{7454CBE0-D39A-4B0D-A0A2-1D47FBF9CA74}" srcOrd="0" destOrd="0" presId="urn:microsoft.com/office/officeart/2005/8/layout/hList1"/>
    <dgm:cxn modelId="{52789B5E-6DC5-434B-A3EA-2DD22946B929}" type="presParOf" srcId="{2B02D888-66FE-45C9-84D4-4809F1932F02}" destId="{59D80BBF-9717-4F5A-BC83-D950AC9FDB52}" srcOrd="0" destOrd="0" presId="urn:microsoft.com/office/officeart/2005/8/layout/hList1"/>
    <dgm:cxn modelId="{5D9AAC17-CF5E-449B-A7E1-B65F4C8A47F6}" type="presParOf" srcId="{59D80BBF-9717-4F5A-BC83-D950AC9FDB52}" destId="{CDFDBBE1-3131-4CC1-8604-6DAD5CD859CC}" srcOrd="0" destOrd="0" presId="urn:microsoft.com/office/officeart/2005/8/layout/hList1"/>
    <dgm:cxn modelId="{77B6035D-7795-44F1-8814-45CAF3103E11}" type="presParOf" srcId="{59D80BBF-9717-4F5A-BC83-D950AC9FDB52}" destId="{F292C0CD-4E2C-441F-B130-9A7350F9654B}" srcOrd="1" destOrd="0" presId="urn:microsoft.com/office/officeart/2005/8/layout/hList1"/>
    <dgm:cxn modelId="{A16E6D4C-5ED9-4502-B33D-AD9D2DC96DCF}" type="presParOf" srcId="{2B02D888-66FE-45C9-84D4-4809F1932F02}" destId="{9101EE25-14D7-4F34-B232-9D8FC7880366}" srcOrd="1" destOrd="0" presId="urn:microsoft.com/office/officeart/2005/8/layout/hList1"/>
    <dgm:cxn modelId="{818D1B76-7A0F-4266-9337-B71AF0F29977}" type="presParOf" srcId="{2B02D888-66FE-45C9-84D4-4809F1932F02}" destId="{69C514AA-EB59-404E-9640-EB56ECCAF508}" srcOrd="2" destOrd="0" presId="urn:microsoft.com/office/officeart/2005/8/layout/hList1"/>
    <dgm:cxn modelId="{51B8E92E-41BE-4693-9A33-D6740959544D}" type="presParOf" srcId="{69C514AA-EB59-404E-9640-EB56ECCAF508}" destId="{32E000F3-6D86-41A0-BDBB-F482D53823E3}" srcOrd="0" destOrd="0" presId="urn:microsoft.com/office/officeart/2005/8/layout/hList1"/>
    <dgm:cxn modelId="{BAF2F3B6-C563-4564-B359-29F8AEC47D37}" type="presParOf" srcId="{69C514AA-EB59-404E-9640-EB56ECCAF508}" destId="{16CE9D57-6309-4119-A53B-3F1AC44B4420}" srcOrd="1" destOrd="0" presId="urn:microsoft.com/office/officeart/2005/8/layout/hList1"/>
    <dgm:cxn modelId="{A5082237-2115-42B7-A274-C10E31266601}" type="presParOf" srcId="{2B02D888-66FE-45C9-84D4-4809F1932F02}" destId="{3CA94DA4-084E-466B-A079-726F41563A9A}" srcOrd="3" destOrd="0" presId="urn:microsoft.com/office/officeart/2005/8/layout/hList1"/>
    <dgm:cxn modelId="{68503968-2B82-45A4-AF55-9E092B0903D2}" type="presParOf" srcId="{2B02D888-66FE-45C9-84D4-4809F1932F02}" destId="{70F9982B-5A56-467B-B15A-2C0289466B5B}" srcOrd="4" destOrd="0" presId="urn:microsoft.com/office/officeart/2005/8/layout/hList1"/>
    <dgm:cxn modelId="{9D744329-E057-4A88-92C6-A3878E4D5BDE}" type="presParOf" srcId="{70F9982B-5A56-467B-B15A-2C0289466B5B}" destId="{7454CBE0-D39A-4B0D-A0A2-1D47FBF9CA74}" srcOrd="0" destOrd="0" presId="urn:microsoft.com/office/officeart/2005/8/layout/hList1"/>
    <dgm:cxn modelId="{4A88394B-9468-419A-9D85-8D9171D34F42}" type="presParOf" srcId="{70F9982B-5A56-467B-B15A-2C0289466B5B}" destId="{A7A469C8-4ACE-4538-ACEE-830E2D18D1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DBBE1-3131-4CC1-8604-6DAD5CD859CC}">
      <dsp:nvSpPr>
        <dsp:cNvPr id="0" name=""/>
        <dsp:cNvSpPr/>
      </dsp:nvSpPr>
      <dsp:spPr>
        <a:xfrm>
          <a:off x="2970" y="92503"/>
          <a:ext cx="2895816" cy="113883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noProof="0" dirty="0" smtClean="0">
              <a:solidFill>
                <a:schemeClr val="bg2"/>
              </a:solidFill>
            </a:rPr>
            <a:t>Municipality</a:t>
          </a:r>
          <a:endParaRPr lang="en-US" sz="3300" kern="1200" noProof="0" dirty="0">
            <a:solidFill>
              <a:schemeClr val="bg2"/>
            </a:solidFill>
          </a:endParaRPr>
        </a:p>
      </dsp:txBody>
      <dsp:txXfrm>
        <a:off x="2970" y="92503"/>
        <a:ext cx="2895816" cy="1138833"/>
      </dsp:txXfrm>
    </dsp:sp>
    <dsp:sp modelId="{F292C0CD-4E2C-441F-B130-9A7350F9654B}">
      <dsp:nvSpPr>
        <dsp:cNvPr id="0" name=""/>
        <dsp:cNvSpPr/>
      </dsp:nvSpPr>
      <dsp:spPr>
        <a:xfrm>
          <a:off x="2970" y="1231337"/>
          <a:ext cx="2895816" cy="16305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426720" bIns="48006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6000" kern="1200" dirty="0" smtClean="0">
              <a:solidFill>
                <a:srgbClr val="00283B"/>
              </a:solidFill>
            </a:rPr>
            <a:t>25</a:t>
          </a:r>
          <a:endParaRPr lang="fr-FR" sz="8000" kern="1200" dirty="0">
            <a:solidFill>
              <a:srgbClr val="00283B"/>
            </a:solidFill>
          </a:endParaRPr>
        </a:p>
      </dsp:txBody>
      <dsp:txXfrm>
        <a:off x="2970" y="1231337"/>
        <a:ext cx="2895816" cy="1630530"/>
      </dsp:txXfrm>
    </dsp:sp>
    <dsp:sp modelId="{32E000F3-6D86-41A0-BDBB-F482D53823E3}">
      <dsp:nvSpPr>
        <dsp:cNvPr id="0" name=""/>
        <dsp:cNvSpPr/>
      </dsp:nvSpPr>
      <dsp:spPr>
        <a:xfrm>
          <a:off x="3304200" y="92503"/>
          <a:ext cx="2895816" cy="113883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>
              <a:solidFill>
                <a:schemeClr val="bg2"/>
              </a:solidFill>
            </a:rPr>
            <a:t>Business</a:t>
          </a:r>
          <a:endParaRPr lang="fr-FR" sz="3300" kern="1200" dirty="0">
            <a:solidFill>
              <a:schemeClr val="bg2"/>
            </a:solidFill>
          </a:endParaRPr>
        </a:p>
      </dsp:txBody>
      <dsp:txXfrm>
        <a:off x="3304200" y="92503"/>
        <a:ext cx="2895816" cy="1138833"/>
      </dsp:txXfrm>
    </dsp:sp>
    <dsp:sp modelId="{16CE9D57-6309-4119-A53B-3F1AC44B4420}">
      <dsp:nvSpPr>
        <dsp:cNvPr id="0" name=""/>
        <dsp:cNvSpPr/>
      </dsp:nvSpPr>
      <dsp:spPr>
        <a:xfrm>
          <a:off x="3304200" y="1231337"/>
          <a:ext cx="2895816" cy="16305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426720" bIns="48006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6000" kern="1200" dirty="0" smtClean="0">
              <a:solidFill>
                <a:srgbClr val="00283B"/>
              </a:solidFill>
            </a:rPr>
            <a:t>5265</a:t>
          </a:r>
          <a:endParaRPr lang="fr-FR" sz="2700" kern="1200" dirty="0">
            <a:solidFill>
              <a:srgbClr val="00283B"/>
            </a:solidFill>
          </a:endParaRPr>
        </a:p>
      </dsp:txBody>
      <dsp:txXfrm>
        <a:off x="3304200" y="1231337"/>
        <a:ext cx="2895816" cy="1630530"/>
      </dsp:txXfrm>
    </dsp:sp>
    <dsp:sp modelId="{7454CBE0-D39A-4B0D-A0A2-1D47FBF9CA74}">
      <dsp:nvSpPr>
        <dsp:cNvPr id="0" name=""/>
        <dsp:cNvSpPr/>
      </dsp:nvSpPr>
      <dsp:spPr>
        <a:xfrm>
          <a:off x="6605431" y="92503"/>
          <a:ext cx="2895816" cy="1138833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>
              <a:solidFill>
                <a:schemeClr val="bg2"/>
              </a:solidFill>
            </a:rPr>
            <a:t>Business Line</a:t>
          </a:r>
          <a:endParaRPr lang="fr-FR" sz="3300" kern="1200" dirty="0">
            <a:solidFill>
              <a:schemeClr val="bg2"/>
            </a:solidFill>
          </a:endParaRPr>
        </a:p>
      </dsp:txBody>
      <dsp:txXfrm>
        <a:off x="6605431" y="92503"/>
        <a:ext cx="2895816" cy="1138833"/>
      </dsp:txXfrm>
    </dsp:sp>
    <dsp:sp modelId="{A7A469C8-4ACE-4538-ACEE-830E2D18D1EF}">
      <dsp:nvSpPr>
        <dsp:cNvPr id="0" name=""/>
        <dsp:cNvSpPr/>
      </dsp:nvSpPr>
      <dsp:spPr>
        <a:xfrm>
          <a:off x="6605431" y="1231337"/>
          <a:ext cx="2895816" cy="16305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320040" rIns="426720" bIns="480060" numCol="1" spcCol="1270" anchor="t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6000" kern="1200" dirty="0" smtClean="0">
              <a:solidFill>
                <a:srgbClr val="00283B"/>
              </a:solidFill>
            </a:rPr>
            <a:t>28</a:t>
          </a:r>
          <a:endParaRPr lang="fr-FR" sz="3300" kern="1200" dirty="0">
            <a:solidFill>
              <a:srgbClr val="00283B"/>
            </a:solidFill>
          </a:endParaRPr>
        </a:p>
      </dsp:txBody>
      <dsp:txXfrm>
        <a:off x="6605431" y="1231337"/>
        <a:ext cx="2895816" cy="163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30/09/2021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30/09/2021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Ldave01/Best_Place_For_Business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75" y="275741"/>
            <a:ext cx="5880161" cy="2920499"/>
          </a:xfrm>
        </p:spPr>
        <p:txBody>
          <a:bodyPr rtlCol="0"/>
          <a:lstStyle/>
          <a:p>
            <a:r>
              <a:rPr lang="en-US" sz="6000" b="0" dirty="0" smtClean="0">
                <a:latin typeface="Bell MT" panose="02020503060305020303" pitchFamily="18" charset="0"/>
              </a:rPr>
              <a:t>Best </a:t>
            </a:r>
            <a:r>
              <a:rPr lang="en-US" sz="6000" b="0" smtClean="0">
                <a:latin typeface="Bell MT" panose="02020503060305020303" pitchFamily="18" charset="0"/>
              </a:rPr>
              <a:t>Place </a:t>
            </a:r>
            <a:r>
              <a:rPr lang="en-US" sz="6000" b="0">
                <a:latin typeface="Bell MT" panose="02020503060305020303" pitchFamily="18" charset="0"/>
              </a:rPr>
              <a:t/>
            </a:r>
            <a:br>
              <a:rPr lang="en-US" sz="6000" b="0">
                <a:latin typeface="Bell MT" panose="02020503060305020303" pitchFamily="18" charset="0"/>
              </a:rPr>
            </a:br>
            <a:r>
              <a:rPr lang="en-US" sz="6000" b="0" smtClean="0">
                <a:latin typeface="Bell MT" panose="02020503060305020303" pitchFamily="18" charset="0"/>
              </a:rPr>
              <a:t>for </a:t>
            </a:r>
            <a:r>
              <a:rPr lang="en-US" sz="6000" b="0" dirty="0" smtClean="0">
                <a:latin typeface="Bell MT" panose="02020503060305020303" pitchFamily="18" charset="0"/>
              </a:rPr>
              <a:t>Business </a:t>
            </a:r>
            <a:br>
              <a:rPr lang="en-US" sz="6000" b="0" dirty="0" smtClean="0">
                <a:latin typeface="Bell MT" panose="02020503060305020303" pitchFamily="18" charset="0"/>
              </a:rPr>
            </a:br>
            <a:r>
              <a:rPr lang="en-US" sz="6000" b="0" dirty="0" smtClean="0">
                <a:latin typeface="Bell MT" panose="02020503060305020303" pitchFamily="18" charset="0"/>
              </a:rPr>
              <a:t>in </a:t>
            </a:r>
            <a:r>
              <a:rPr lang="en-US" sz="6000" b="0" dirty="0">
                <a:latin typeface="Bell MT" panose="02020503060305020303" pitchFamily="18" charset="0"/>
              </a:rPr>
              <a:t>Haiti</a:t>
            </a:r>
            <a:endParaRPr lang="fr-FR" sz="6000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2275" y="2929766"/>
            <a:ext cx="1648059" cy="346247"/>
          </a:xfrm>
        </p:spPr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64109" y="2929766"/>
            <a:ext cx="845419" cy="319096"/>
          </a:xfrm>
        </p:spPr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14" y="1473200"/>
            <a:ext cx="5772950" cy="435864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2131" y="665019"/>
            <a:ext cx="6580909" cy="119245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Clustering </a:t>
            </a:r>
            <a:br>
              <a:rPr lang="en-US" sz="5400" dirty="0" smtClean="0">
                <a:latin typeface="Bell MT" panose="02020503060305020303" pitchFamily="18" charset="0"/>
              </a:rPr>
            </a:br>
            <a:r>
              <a:rPr lang="en-US" sz="5400" dirty="0">
                <a:latin typeface="Bell MT" panose="02020503060305020303" pitchFamily="18" charset="0"/>
              </a:rPr>
              <a:t>	</a:t>
            </a:r>
            <a:r>
              <a:rPr lang="en-US" sz="5400" dirty="0" smtClean="0">
                <a:latin typeface="Bell MT" panose="02020503060305020303" pitchFamily="18" charset="0"/>
              </a:rPr>
              <a:t>	   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3971" y="3244492"/>
            <a:ext cx="5331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The machine learning </a:t>
            </a:r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model segmented the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data by municipality </a:t>
            </a:r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based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on business line and demographics </a:t>
            </a:r>
            <a:endParaRPr lang="en-US" sz="20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such </a:t>
            </a:r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as gender distribution and </a:t>
            </a:r>
            <a:r>
              <a:rPr lang="en-US" sz="2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Level </a:t>
            </a:r>
            <a:r>
              <a:rPr lang="en-US" sz="2000" smtClean="0">
                <a:solidFill>
                  <a:schemeClr val="bg1"/>
                </a:solidFill>
                <a:latin typeface="Bell MT" panose="02020503060305020303" pitchFamily="18" charset="0"/>
              </a:rPr>
              <a:t>of income</a:t>
            </a:r>
            <a:r>
              <a:rPr lang="en-US" sz="200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2" y="2752466"/>
            <a:ext cx="2703460" cy="454353"/>
          </a:xfrm>
        </p:spPr>
        <p:txBody>
          <a:bodyPr/>
          <a:lstStyle/>
          <a:p>
            <a:pPr algn="ctr"/>
            <a:r>
              <a:rPr lang="en-US" dirty="0" smtClean="0"/>
              <a:t>Cluster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8198774" y="2752465"/>
            <a:ext cx="2793971" cy="454353"/>
          </a:xfrm>
        </p:spPr>
        <p:txBody>
          <a:bodyPr/>
          <a:lstStyle/>
          <a:p>
            <a:pPr algn="ctr"/>
            <a:r>
              <a:rPr lang="en-US" dirty="0" smtClean="0"/>
              <a:t>Cluster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4486403" y="2767236"/>
            <a:ext cx="2703460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Cluster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74032" y="3430880"/>
            <a:ext cx="270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is characterized by communes with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an income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400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million and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billion gourdes.</a:t>
            </a:r>
          </a:p>
        </p:txBody>
      </p:sp>
      <p:sp>
        <p:nvSpPr>
          <p:cNvPr id="13" name="Titre 2"/>
          <p:cNvSpPr>
            <a:spLocks noGrp="1"/>
          </p:cNvSpPr>
          <p:nvPr>
            <p:ph type="title"/>
          </p:nvPr>
        </p:nvSpPr>
        <p:spPr>
          <a:xfrm>
            <a:off x="0" y="67647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27293" y="3430880"/>
            <a:ext cx="270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is characterized by communes that have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an income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400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million gourdes.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198774" y="3430880"/>
            <a:ext cx="2863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is characterized by 8.46% of communes with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an income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400 million gourdes, 20.66%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400 million and 1 billion gourdes, and 70.86%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1 billion and 3 billion gourdes.</a:t>
            </a:r>
          </a:p>
        </p:txBody>
      </p:sp>
    </p:spTree>
    <p:extLst>
      <p:ext uri="{BB962C8B-B14F-4D97-AF65-F5344CB8AC3E}">
        <p14:creationId xmlns:p14="http://schemas.microsoft.com/office/powerpoint/2010/main" val="2978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45883" y="2523788"/>
            <a:ext cx="3301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sz="28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distribution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9229" y1="56067" x2="46032" y2="61925"/>
                        <a14:foregroundMark x1="27891" y1="67573" x2="28685" y2="67573"/>
                        <a14:foregroundMark x1="31179" y1="89331" x2="31179" y2="89331"/>
                        <a14:foregroundMark x1="47506" y1="10042" x2="47506" y2="100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168617"/>
            <a:ext cx="12474403" cy="6760503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863891" y="3604563"/>
            <a:ext cx="1818640" cy="863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High Income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841404" y="248920"/>
            <a:ext cx="1818640" cy="863600"/>
          </a:xfrm>
          <a:prstGeom prst="roundRect">
            <a:avLst/>
          </a:prstGeom>
          <a:solidFill>
            <a:srgbClr val="91BB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Low Income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841404" y="2091988"/>
            <a:ext cx="1818640" cy="863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Medium Income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12" name="Connecteur droit avec flèche 11"/>
          <p:cNvCxnSpPr>
            <a:stCxn id="7" idx="3"/>
          </p:cNvCxnSpPr>
          <p:nvPr/>
        </p:nvCxnSpPr>
        <p:spPr>
          <a:xfrm>
            <a:off x="5660043" y="680720"/>
            <a:ext cx="2286000" cy="1554480"/>
          </a:xfrm>
          <a:prstGeom prst="straightConnector1">
            <a:avLst/>
          </a:prstGeom>
          <a:ln>
            <a:solidFill>
              <a:srgbClr val="91BB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660043" y="2572874"/>
            <a:ext cx="2622720" cy="156382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6" idx="3"/>
          </p:cNvCxnSpPr>
          <p:nvPr/>
        </p:nvCxnSpPr>
        <p:spPr>
          <a:xfrm>
            <a:off x="5682531" y="4036363"/>
            <a:ext cx="2993636" cy="885038"/>
          </a:xfrm>
          <a:prstGeom prst="straightConnector1">
            <a:avLst/>
          </a:prstGeom>
          <a:ln>
            <a:solidFill>
              <a:srgbClr val="91BB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5" y="973512"/>
            <a:ext cx="6433127" cy="2281355"/>
          </a:xfrm>
        </p:spPr>
        <p:txBody>
          <a:bodyPr rtlCol="0"/>
          <a:lstStyle/>
          <a:p>
            <a:pPr rtl="0"/>
            <a:r>
              <a:rPr lang="fr-FR" dirty="0" err="1" smtClean="0"/>
              <a:t>Thank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0540" y="3675708"/>
            <a:ext cx="3135771" cy="645897"/>
          </a:xfrm>
        </p:spPr>
        <p:txBody>
          <a:bodyPr rtlCol="0"/>
          <a:lstStyle/>
          <a:p>
            <a:pPr rtl="0"/>
            <a:r>
              <a:rPr lang="fr-FR" dirty="0" smtClean="0"/>
              <a:t>David</a:t>
            </a:r>
            <a:r>
              <a:rPr lang="fr-FR" dirty="0"/>
              <a:t> </a:t>
            </a:r>
            <a:r>
              <a:rPr lang="fr-FR" dirty="0" smtClean="0"/>
              <a:t>LOUIS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08780" y="4321605"/>
            <a:ext cx="4367531" cy="288000"/>
          </a:xfrm>
        </p:spPr>
        <p:txBody>
          <a:bodyPr rtlCol="0"/>
          <a:lstStyle/>
          <a:p>
            <a:pPr rtl="0"/>
            <a:r>
              <a:rPr lang="fr-FR" dirty="0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08780" y="4592122"/>
            <a:ext cx="4367531" cy="474519"/>
          </a:xfrm>
        </p:spPr>
        <p:txBody>
          <a:bodyPr rtlCol="0"/>
          <a:lstStyle/>
          <a:p>
            <a:pPr rtl="0"/>
            <a:r>
              <a:rPr lang="fr-FR" dirty="0" smtClean="0"/>
              <a:t>+509</a:t>
            </a:r>
            <a:r>
              <a:rPr lang="fr-FR" dirty="0"/>
              <a:t> </a:t>
            </a:r>
            <a:r>
              <a:rPr lang="fr-FR" dirty="0" smtClean="0"/>
              <a:t>4485-8714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08780" y="5003714"/>
            <a:ext cx="4367531" cy="288000"/>
          </a:xfrm>
        </p:spPr>
        <p:txBody>
          <a:bodyPr rtlCol="0"/>
          <a:lstStyle/>
          <a:p>
            <a:pPr rtl="0"/>
            <a:r>
              <a:rPr lang="fr-FR" dirty="0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55755" y="5315402"/>
            <a:ext cx="5920556" cy="474519"/>
          </a:xfrm>
        </p:spPr>
        <p:txBody>
          <a:bodyPr rtlCol="0"/>
          <a:lstStyle/>
          <a:p>
            <a:pPr rtl="0"/>
            <a:r>
              <a:rPr lang="fr-FR" dirty="0" smtClean="0"/>
              <a:t>davidlouis301@yahoo.fr</a:t>
            </a:r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 txBox="1">
            <a:spLocks/>
          </p:cNvSpPr>
          <p:nvPr/>
        </p:nvSpPr>
        <p:spPr>
          <a:xfrm>
            <a:off x="7161180" y="5685823"/>
            <a:ext cx="4367531" cy="28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GitHub Link</a:t>
            </a:r>
          </a:p>
          <a:p>
            <a:endParaRPr lang="fr-FR" dirty="0"/>
          </a:p>
        </p:txBody>
      </p:sp>
      <p:sp>
        <p:nvSpPr>
          <p:cNvPr id="11" name="Espace réservé du texte 7">
            <a:hlinkClick r:id="rId4" tooltip="GitHub Link"/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 txBox="1">
            <a:spLocks/>
          </p:cNvSpPr>
          <p:nvPr/>
        </p:nvSpPr>
        <p:spPr>
          <a:xfrm>
            <a:off x="4167266" y="5902775"/>
            <a:ext cx="7361445" cy="28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GitHub link to the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</a:t>
            </a:r>
            <a:r>
              <a:rPr lang="en-US" sz="4400" dirty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Best Municipality To Start </a:t>
            </a:r>
            <a:r>
              <a:rPr lang="en-US" sz="4400" dirty="0" smtClean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</a:t>
            </a:r>
            <a:r>
              <a:rPr lang="en-US" sz="4400" dirty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Next Location To Expand </a:t>
            </a:r>
            <a:r>
              <a:rPr lang="en-US" sz="4400" dirty="0" smtClean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solidFill>
                  <a:srgbClr val="91B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24347" y="3058161"/>
            <a:ext cx="7688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  <a:lumOff val="50000"/>
                  </a:schemeClr>
                </a:solidFill>
                <a:latin typeface="Bell MT" panose="02020503060305020303" pitchFamily="18" charset="0"/>
              </a:rPr>
              <a:t>Business Location Analysis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is a technique for discovering,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assessing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nd specifying the optimal placement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to start or to expand business activities.</a:t>
            </a: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14399"/>
            <a:ext cx="5471160" cy="122016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Target Audience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8" b="9691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8" r="1219" b="3985"/>
          <a:stretch/>
        </p:blipFill>
        <p:spPr>
          <a:xfrm>
            <a:off x="0" y="2327564"/>
            <a:ext cx="12192000" cy="4530435"/>
          </a:xfrm>
          <a:prstGeom prst="rect">
            <a:avLst/>
          </a:prstGeom>
        </p:spPr>
      </p:pic>
      <p:sp>
        <p:nvSpPr>
          <p:cNvPr id="8" name="Rectangle avec flèche vers le bas 7"/>
          <p:cNvSpPr/>
          <p:nvPr/>
        </p:nvSpPr>
        <p:spPr>
          <a:xfrm>
            <a:off x="7566586" y="1911928"/>
            <a:ext cx="3713018" cy="1108846"/>
          </a:xfrm>
          <a:prstGeom prst="downArrowCallout">
            <a:avLst/>
          </a:prstGeom>
          <a:solidFill>
            <a:srgbClr val="00111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Entrepreneur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4" b="5104"/>
          <a:stretch/>
        </p:blipFill>
        <p:spPr>
          <a:xfrm>
            <a:off x="1221204" y="2072588"/>
            <a:ext cx="10058400" cy="4294909"/>
          </a:xfrm>
          <a:prstGeom prst="rect">
            <a:avLst/>
          </a:prstGeom>
        </p:spPr>
      </p:pic>
      <p:sp>
        <p:nvSpPr>
          <p:cNvPr id="5" name="Titre 2"/>
          <p:cNvSpPr txBox="1">
            <a:spLocks/>
          </p:cNvSpPr>
          <p:nvPr/>
        </p:nvSpPr>
        <p:spPr>
          <a:xfrm>
            <a:off x="150579" y="1140942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Methodology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8395" y="1088690"/>
            <a:ext cx="5056083" cy="782638"/>
          </a:xfrm>
        </p:spPr>
        <p:txBody>
          <a:bodyPr>
            <a:noAutofit/>
          </a:bodyPr>
          <a:lstStyle/>
          <a:p>
            <a:r>
              <a:rPr lang="en-US" sz="5400" dirty="0">
                <a:latin typeface="Bell MT" panose="02020503060305020303" pitchFamily="18" charset="0"/>
              </a:rPr>
              <a:t>Data Sample</a:t>
            </a:r>
            <a:endParaRPr lang="en-US" sz="5400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82903721"/>
              </p:ext>
            </p:extLst>
          </p:nvPr>
        </p:nvGraphicFramePr>
        <p:xfrm>
          <a:off x="1375975" y="2937165"/>
          <a:ext cx="9504218" cy="295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4668981" y="0"/>
            <a:ext cx="7619999" cy="6858000"/>
          </a:xfrm>
        </p:spPr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10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Image 10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5" y="427406"/>
            <a:ext cx="6105235" cy="56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3" name="ZoneTexte 2"/>
          <p:cNvSpPr txBox="1"/>
          <p:nvPr/>
        </p:nvSpPr>
        <p:spPr>
          <a:xfrm>
            <a:off x="554183" y="2707912"/>
            <a:ext cx="3920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10 Municipality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With the highest </a:t>
            </a:r>
            <a:endParaRPr 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Level of income</a:t>
            </a:r>
            <a:endParaRPr 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13" name="Image 12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"/>
          <a:stretch/>
        </p:blipFill>
        <p:spPr>
          <a:xfrm>
            <a:off x="5120640" y="515816"/>
            <a:ext cx="6158964" cy="54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3654803" y="679266"/>
            <a:ext cx="7880983" cy="5323106"/>
          </a:xfrm>
          <a:prstGeom prst="rect">
            <a:avLst/>
          </a:prstGeom>
        </p:spPr>
      </p:pic>
      <p:sp>
        <p:nvSpPr>
          <p:cNvPr id="4" name="ZoneTexte 2"/>
          <p:cNvSpPr txBox="1"/>
          <p:nvPr/>
        </p:nvSpPr>
        <p:spPr>
          <a:xfrm>
            <a:off x="-117566" y="2555989"/>
            <a:ext cx="3920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Top 4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 Line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By Municipality</a:t>
            </a:r>
            <a:endParaRPr lang="en-US" sz="32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267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Bell MT</vt:lpstr>
      <vt:lpstr>Calibri</vt:lpstr>
      <vt:lpstr>Lucida Grande</vt:lpstr>
      <vt:lpstr>Verdana</vt:lpstr>
      <vt:lpstr>Wingdings</vt:lpstr>
      <vt:lpstr>Thème Office</vt:lpstr>
      <vt:lpstr>Best Place  for Business  in Haiti</vt:lpstr>
      <vt:lpstr>What Is The Best Municipality To Start Your Business? Or  What Is The Next Location To Expand Your Business?</vt:lpstr>
      <vt:lpstr>Introduction</vt:lpstr>
      <vt:lpstr>Target Audience</vt:lpstr>
      <vt:lpstr>PowerPoint Presentation</vt:lpstr>
      <vt:lpstr>Data Sample</vt:lpstr>
      <vt:lpstr>PowerPoint Presentation</vt:lpstr>
      <vt:lpstr>PowerPoint Presentation</vt:lpstr>
      <vt:lpstr>PowerPoint Presentation</vt:lpstr>
      <vt:lpstr>Clustering        Analysis</vt:lpstr>
      <vt:lpstr>Cluster Analysis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2021-09-30T19:21:34Z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