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6" r:id="rId6"/>
    <p:sldId id="269" r:id="rId7"/>
    <p:sldId id="267" r:id="rId8"/>
    <p:sldId id="278" r:id="rId9"/>
    <p:sldId id="282" r:id="rId10"/>
    <p:sldId id="283" r:id="rId11"/>
    <p:sldId id="292" r:id="rId12"/>
    <p:sldId id="279" r:id="rId13"/>
    <p:sldId id="270" r:id="rId14"/>
    <p:sldId id="284" r:id="rId15"/>
    <p:sldId id="285" r:id="rId16"/>
    <p:sldId id="288" r:id="rId17"/>
    <p:sldId id="289" r:id="rId18"/>
    <p:sldId id="290" r:id="rId19"/>
    <p:sldId id="291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86"/>
            <p14:sldId id="269"/>
            <p14:sldId id="267"/>
            <p14:sldId id="278"/>
            <p14:sldId id="282"/>
            <p14:sldId id="283"/>
            <p14:sldId id="292"/>
            <p14:sldId id="279"/>
            <p14:sldId id="270"/>
            <p14:sldId id="284"/>
            <p14:sldId id="285"/>
            <p14:sldId id="288"/>
            <p14:sldId id="289"/>
            <p14:sldId id="290"/>
            <p14:sldId id="291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E8D"/>
    <a:srgbClr val="118DFF"/>
    <a:srgbClr val="00283B"/>
    <a:srgbClr val="FFFFFF"/>
    <a:srgbClr val="00111F"/>
    <a:srgbClr val="007FA5"/>
    <a:srgbClr val="F7F1E4"/>
    <a:srgbClr val="B8D3E8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55" d="100"/>
          <a:sy n="55" d="100"/>
        </p:scale>
        <p:origin x="63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2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B9388-E82C-4D83-B3AA-279F2527B941}" type="doc">
      <dgm:prSet loTypeId="urn:microsoft.com/office/officeart/2005/8/layout/b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A19CB7-1C1F-461A-B005-2F80C9961F2E}">
      <dgm:prSet phldrT="[Texte]" custT="1"/>
      <dgm:spPr/>
      <dgm:t>
        <a:bodyPr/>
        <a:lstStyle/>
        <a:p>
          <a:r>
            <a:rPr lang="fr-FR" sz="2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rPr>
            <a:t>Introduction</a:t>
          </a:r>
          <a:endParaRPr lang="fr-FR" sz="24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ll MT" panose="02020503060305020303" pitchFamily="18" charset="0"/>
          </a:endParaRPr>
        </a:p>
      </dgm:t>
    </dgm:pt>
    <dgm:pt modelId="{F07D4F5A-7ED6-4BD0-9185-CDEFC383C121}" type="parTrans" cxnId="{7F0BA5C4-F34C-42F4-849F-8B866F24A071}">
      <dgm:prSet/>
      <dgm:spPr/>
      <dgm:t>
        <a:bodyPr/>
        <a:lstStyle/>
        <a:p>
          <a:endParaRPr lang="fr-FR"/>
        </a:p>
      </dgm:t>
    </dgm:pt>
    <dgm:pt modelId="{FB372E44-1B3E-4EE5-BCB0-BC9174343161}" type="sibTrans" cxnId="{7F0BA5C4-F34C-42F4-849F-8B866F24A071}">
      <dgm:prSet/>
      <dgm:spPr/>
      <dgm:t>
        <a:bodyPr/>
        <a:lstStyle/>
        <a:p>
          <a:endParaRPr lang="fr-FR"/>
        </a:p>
      </dgm:t>
    </dgm:pt>
    <dgm:pt modelId="{24B0FF85-ED93-4310-AA93-03712300D031}">
      <dgm:prSet phldrT="[Texte]" custT="1"/>
      <dgm:spPr/>
      <dgm:t>
        <a:bodyPr/>
        <a:lstStyle/>
        <a:p>
          <a:r>
            <a:rPr lang="en-US" sz="2400" b="1" noProof="0" dirty="0" smtClean="0">
              <a:latin typeface="Bell MT" panose="02020503060305020303" pitchFamily="18" charset="0"/>
            </a:rPr>
            <a:t>Methodology</a:t>
          </a:r>
          <a:endParaRPr lang="en-US" sz="2400" b="1" noProof="0" dirty="0">
            <a:latin typeface="Bell MT" panose="02020503060305020303" pitchFamily="18" charset="0"/>
          </a:endParaRPr>
        </a:p>
      </dgm:t>
    </dgm:pt>
    <dgm:pt modelId="{D8F39B1E-958A-435B-B766-7AF700932A8A}" type="parTrans" cxnId="{5A98CA4D-7B92-4ED0-96E6-182FB79C6F72}">
      <dgm:prSet/>
      <dgm:spPr/>
      <dgm:t>
        <a:bodyPr/>
        <a:lstStyle/>
        <a:p>
          <a:endParaRPr lang="fr-FR"/>
        </a:p>
      </dgm:t>
    </dgm:pt>
    <dgm:pt modelId="{3B4D247A-6A49-4100-93D2-5206002C5BCE}" type="sibTrans" cxnId="{5A98CA4D-7B92-4ED0-96E6-182FB79C6F72}">
      <dgm:prSet/>
      <dgm:spPr/>
      <dgm:t>
        <a:bodyPr/>
        <a:lstStyle/>
        <a:p>
          <a:endParaRPr lang="fr-FR"/>
        </a:p>
      </dgm:t>
    </dgm:pt>
    <dgm:pt modelId="{F1010359-E76E-4949-BB15-7CAFA99FB44D}">
      <dgm:prSet phldrT="[Texte]" custT="1"/>
      <dgm:spPr/>
      <dgm:t>
        <a:bodyPr/>
        <a:lstStyle/>
        <a:p>
          <a:r>
            <a:rPr lang="fr-FR" sz="2400" b="1" dirty="0" smtClean="0">
              <a:latin typeface="Bell MT" panose="02020503060305020303" pitchFamily="18" charset="0"/>
            </a:rPr>
            <a:t>EDA</a:t>
          </a:r>
          <a:endParaRPr lang="fr-FR" sz="2400" b="1" dirty="0">
            <a:latin typeface="Bell MT" panose="02020503060305020303" pitchFamily="18" charset="0"/>
          </a:endParaRPr>
        </a:p>
      </dgm:t>
    </dgm:pt>
    <dgm:pt modelId="{E6D04D3C-5BEC-40CA-B531-5B8043A650FA}" type="parTrans" cxnId="{51120D26-681E-4D79-9395-2AC3B59D12DE}">
      <dgm:prSet/>
      <dgm:spPr/>
      <dgm:t>
        <a:bodyPr/>
        <a:lstStyle/>
        <a:p>
          <a:endParaRPr lang="fr-FR"/>
        </a:p>
      </dgm:t>
    </dgm:pt>
    <dgm:pt modelId="{74B555F5-4673-4C5D-BEE0-70EF55A08ED0}" type="sibTrans" cxnId="{51120D26-681E-4D79-9395-2AC3B59D12DE}">
      <dgm:prSet/>
      <dgm:spPr/>
      <dgm:t>
        <a:bodyPr/>
        <a:lstStyle/>
        <a:p>
          <a:endParaRPr lang="fr-FR"/>
        </a:p>
      </dgm:t>
    </dgm:pt>
    <dgm:pt modelId="{1EAFDC41-1D83-4ADC-B428-9E7B2B297630}">
      <dgm:prSet phldrT="[Texte]" custT="1"/>
      <dgm:spPr/>
      <dgm:t>
        <a:bodyPr/>
        <a:lstStyle/>
        <a:p>
          <a:r>
            <a:rPr lang="fr-FR" sz="2400" dirty="0" smtClean="0">
              <a:latin typeface="Bell MT" panose="02020503060305020303" pitchFamily="18" charset="0"/>
            </a:rPr>
            <a:t>Model</a:t>
          </a:r>
          <a:endParaRPr lang="fr-FR" sz="2400" dirty="0">
            <a:latin typeface="Bell MT" panose="02020503060305020303" pitchFamily="18" charset="0"/>
          </a:endParaRPr>
        </a:p>
      </dgm:t>
    </dgm:pt>
    <dgm:pt modelId="{01F8A2E9-422F-44FA-875B-AD0DA9CF13F9}" type="parTrans" cxnId="{ADE44F40-E5FB-44EB-BE9D-04381FA16DFA}">
      <dgm:prSet/>
      <dgm:spPr/>
      <dgm:t>
        <a:bodyPr/>
        <a:lstStyle/>
        <a:p>
          <a:endParaRPr lang="fr-FR"/>
        </a:p>
      </dgm:t>
    </dgm:pt>
    <dgm:pt modelId="{CB7EA1DF-377B-4EDD-BC7B-3ED1ACF34ED9}" type="sibTrans" cxnId="{ADE44F40-E5FB-44EB-BE9D-04381FA16DFA}">
      <dgm:prSet/>
      <dgm:spPr/>
      <dgm:t>
        <a:bodyPr/>
        <a:lstStyle/>
        <a:p>
          <a:endParaRPr lang="fr-FR"/>
        </a:p>
      </dgm:t>
    </dgm:pt>
    <dgm:pt modelId="{A7B7AF03-D11E-47B9-BE9E-02392B1D3CE0}">
      <dgm:prSet phldrT="[Texte]" custT="1"/>
      <dgm:spPr/>
      <dgm:t>
        <a:bodyPr/>
        <a:lstStyle/>
        <a:p>
          <a:r>
            <a:rPr lang="fr-FR" sz="2400" b="1" dirty="0" smtClean="0">
              <a:latin typeface="Bell MT" panose="02020503060305020303" pitchFamily="18" charset="0"/>
            </a:rPr>
            <a:t>Recommandation</a:t>
          </a:r>
          <a:endParaRPr lang="fr-FR" sz="2400" b="1" dirty="0">
            <a:latin typeface="Bell MT" panose="02020503060305020303" pitchFamily="18" charset="0"/>
          </a:endParaRPr>
        </a:p>
      </dgm:t>
    </dgm:pt>
    <dgm:pt modelId="{3AF984B0-12BF-4FF3-8AF2-2545B8DFBB4B}" type="parTrans" cxnId="{FB167449-ADE5-4FD8-913A-9474A642766D}">
      <dgm:prSet/>
      <dgm:spPr/>
      <dgm:t>
        <a:bodyPr/>
        <a:lstStyle/>
        <a:p>
          <a:endParaRPr lang="fr-FR"/>
        </a:p>
      </dgm:t>
    </dgm:pt>
    <dgm:pt modelId="{CA311D14-5791-4D47-8617-BC9C63CF37C7}" type="sibTrans" cxnId="{FB167449-ADE5-4FD8-913A-9474A642766D}">
      <dgm:prSet/>
      <dgm:spPr/>
      <dgm:t>
        <a:bodyPr/>
        <a:lstStyle/>
        <a:p>
          <a:endParaRPr lang="fr-FR"/>
        </a:p>
      </dgm:t>
    </dgm:pt>
    <dgm:pt modelId="{042941AA-5977-4456-832A-3D484AFFEA0A}" type="pres">
      <dgm:prSet presAssocID="{F05B9388-E82C-4D83-B3AA-279F2527B941}" presName="Name0" presStyleCnt="0">
        <dgm:presLayoutVars>
          <dgm:dir/>
          <dgm:resizeHandles val="exact"/>
        </dgm:presLayoutVars>
      </dgm:prSet>
      <dgm:spPr/>
    </dgm:pt>
    <dgm:pt modelId="{97352A4D-70CD-4F75-B967-2A83072429CE}" type="pres">
      <dgm:prSet presAssocID="{62A19CB7-1C1F-461A-B005-2F80C9961F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9B0236-D779-4A15-B21E-FC2FF0857E4B}" type="pres">
      <dgm:prSet presAssocID="{FB372E44-1B3E-4EE5-BCB0-BC9174343161}" presName="sibTrans" presStyleLbl="sibTrans1D1" presStyleIdx="0" presStyleCnt="4"/>
      <dgm:spPr/>
    </dgm:pt>
    <dgm:pt modelId="{3505E45C-F8D0-4A9C-9EE1-0A14FA485E22}" type="pres">
      <dgm:prSet presAssocID="{FB372E44-1B3E-4EE5-BCB0-BC9174343161}" presName="connectorText" presStyleLbl="sibTrans1D1" presStyleIdx="0" presStyleCnt="4"/>
      <dgm:spPr/>
    </dgm:pt>
    <dgm:pt modelId="{4B1525CD-88F9-4EF7-8A17-438DDE02FA36}" type="pres">
      <dgm:prSet presAssocID="{24B0FF85-ED93-4310-AA93-03712300D03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685D77-EE42-4186-BEC6-813C1E98BFBE}" type="pres">
      <dgm:prSet presAssocID="{3B4D247A-6A49-4100-93D2-5206002C5BCE}" presName="sibTrans" presStyleLbl="sibTrans1D1" presStyleIdx="1" presStyleCnt="4"/>
      <dgm:spPr/>
    </dgm:pt>
    <dgm:pt modelId="{FEB20E63-3825-4A84-8E8B-9F3490C2E462}" type="pres">
      <dgm:prSet presAssocID="{3B4D247A-6A49-4100-93D2-5206002C5BCE}" presName="connectorText" presStyleLbl="sibTrans1D1" presStyleIdx="1" presStyleCnt="4"/>
      <dgm:spPr/>
    </dgm:pt>
    <dgm:pt modelId="{7C5F7F57-6AA2-4AF6-93F9-0BF8D0A0F00F}" type="pres">
      <dgm:prSet presAssocID="{F1010359-E76E-4949-BB15-7CAFA99FB44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49B26A-48FE-4018-93E8-86989B8CEBE4}" type="pres">
      <dgm:prSet presAssocID="{74B555F5-4673-4C5D-BEE0-70EF55A08ED0}" presName="sibTrans" presStyleLbl="sibTrans1D1" presStyleIdx="2" presStyleCnt="4"/>
      <dgm:spPr/>
    </dgm:pt>
    <dgm:pt modelId="{62E2022E-11AA-4FA3-A216-0526FED48E13}" type="pres">
      <dgm:prSet presAssocID="{74B555F5-4673-4C5D-BEE0-70EF55A08ED0}" presName="connectorText" presStyleLbl="sibTrans1D1" presStyleIdx="2" presStyleCnt="4"/>
      <dgm:spPr/>
    </dgm:pt>
    <dgm:pt modelId="{06140D24-0D9B-48CC-8589-29FC7B9CD4B7}" type="pres">
      <dgm:prSet presAssocID="{1EAFDC41-1D83-4ADC-B428-9E7B2B297630}" presName="node" presStyleLbl="node1" presStyleIdx="3" presStyleCnt="5">
        <dgm:presLayoutVars>
          <dgm:bulletEnabled val="1"/>
        </dgm:presLayoutVars>
      </dgm:prSet>
      <dgm:spPr/>
    </dgm:pt>
    <dgm:pt modelId="{9F7F7AA0-1005-466C-A273-77C717E4BD2C}" type="pres">
      <dgm:prSet presAssocID="{CB7EA1DF-377B-4EDD-BC7B-3ED1ACF34ED9}" presName="sibTrans" presStyleLbl="sibTrans1D1" presStyleIdx="3" presStyleCnt="4"/>
      <dgm:spPr/>
    </dgm:pt>
    <dgm:pt modelId="{F9E036EF-6E4F-40C6-8520-3FCC0057D439}" type="pres">
      <dgm:prSet presAssocID="{CB7EA1DF-377B-4EDD-BC7B-3ED1ACF34ED9}" presName="connectorText" presStyleLbl="sibTrans1D1" presStyleIdx="3" presStyleCnt="4"/>
      <dgm:spPr/>
    </dgm:pt>
    <dgm:pt modelId="{6C6A8165-E058-4E7C-812A-125297BA495C}" type="pres">
      <dgm:prSet presAssocID="{A7B7AF03-D11E-47B9-BE9E-02392B1D3CE0}" presName="node" presStyleLbl="node1" presStyleIdx="4" presStyleCnt="5" custScaleX="1337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9651959-E25D-4470-8A4A-5D9B0599FAB9}" type="presOf" srcId="{FB372E44-1B3E-4EE5-BCB0-BC9174343161}" destId="{3505E45C-F8D0-4A9C-9EE1-0A14FA485E22}" srcOrd="1" destOrd="0" presId="urn:microsoft.com/office/officeart/2005/8/layout/bProcess3"/>
    <dgm:cxn modelId="{A5112639-0D3A-4357-9F03-B14FAB1E145A}" type="presOf" srcId="{3B4D247A-6A49-4100-93D2-5206002C5BCE}" destId="{52685D77-EE42-4186-BEC6-813C1E98BFBE}" srcOrd="0" destOrd="0" presId="urn:microsoft.com/office/officeart/2005/8/layout/bProcess3"/>
    <dgm:cxn modelId="{C629F93C-DB49-4C72-BB1C-0F0ECF01DC0F}" type="presOf" srcId="{CB7EA1DF-377B-4EDD-BC7B-3ED1ACF34ED9}" destId="{9F7F7AA0-1005-466C-A273-77C717E4BD2C}" srcOrd="0" destOrd="0" presId="urn:microsoft.com/office/officeart/2005/8/layout/bProcess3"/>
    <dgm:cxn modelId="{62878203-66D4-49CD-8678-C48F384E6460}" type="presOf" srcId="{FB372E44-1B3E-4EE5-BCB0-BC9174343161}" destId="{0B9B0236-D779-4A15-B21E-FC2FF0857E4B}" srcOrd="0" destOrd="0" presId="urn:microsoft.com/office/officeart/2005/8/layout/bProcess3"/>
    <dgm:cxn modelId="{FFA67500-654D-4D3B-BF66-DBB70ABF7F2D}" type="presOf" srcId="{A7B7AF03-D11E-47B9-BE9E-02392B1D3CE0}" destId="{6C6A8165-E058-4E7C-812A-125297BA495C}" srcOrd="0" destOrd="0" presId="urn:microsoft.com/office/officeart/2005/8/layout/bProcess3"/>
    <dgm:cxn modelId="{4BBAF793-835F-4C86-BC79-06CC42BB97E2}" type="presOf" srcId="{CB7EA1DF-377B-4EDD-BC7B-3ED1ACF34ED9}" destId="{F9E036EF-6E4F-40C6-8520-3FCC0057D439}" srcOrd="1" destOrd="0" presId="urn:microsoft.com/office/officeart/2005/8/layout/bProcess3"/>
    <dgm:cxn modelId="{90549B3C-C440-446F-97F0-51EB14D5EC73}" type="presOf" srcId="{74B555F5-4673-4C5D-BEE0-70EF55A08ED0}" destId="{62E2022E-11AA-4FA3-A216-0526FED48E13}" srcOrd="1" destOrd="0" presId="urn:microsoft.com/office/officeart/2005/8/layout/bProcess3"/>
    <dgm:cxn modelId="{B4E35FF2-A0AA-4CFA-A2BD-05BEC0D7EF38}" type="presOf" srcId="{74B555F5-4673-4C5D-BEE0-70EF55A08ED0}" destId="{8349B26A-48FE-4018-93E8-86989B8CEBE4}" srcOrd="0" destOrd="0" presId="urn:microsoft.com/office/officeart/2005/8/layout/bProcess3"/>
    <dgm:cxn modelId="{AA45A727-34D7-4A39-AC10-6E8F726A7FBF}" type="presOf" srcId="{24B0FF85-ED93-4310-AA93-03712300D031}" destId="{4B1525CD-88F9-4EF7-8A17-438DDE02FA36}" srcOrd="0" destOrd="0" presId="urn:microsoft.com/office/officeart/2005/8/layout/bProcess3"/>
    <dgm:cxn modelId="{5A98CA4D-7B92-4ED0-96E6-182FB79C6F72}" srcId="{F05B9388-E82C-4D83-B3AA-279F2527B941}" destId="{24B0FF85-ED93-4310-AA93-03712300D031}" srcOrd="1" destOrd="0" parTransId="{D8F39B1E-958A-435B-B766-7AF700932A8A}" sibTransId="{3B4D247A-6A49-4100-93D2-5206002C5BCE}"/>
    <dgm:cxn modelId="{A7D13996-2CC8-49C7-864D-93F5137B21E6}" type="presOf" srcId="{62A19CB7-1C1F-461A-B005-2F80C9961F2E}" destId="{97352A4D-70CD-4F75-B967-2A83072429CE}" srcOrd="0" destOrd="0" presId="urn:microsoft.com/office/officeart/2005/8/layout/bProcess3"/>
    <dgm:cxn modelId="{7F0BA5C4-F34C-42F4-849F-8B866F24A071}" srcId="{F05B9388-E82C-4D83-B3AA-279F2527B941}" destId="{62A19CB7-1C1F-461A-B005-2F80C9961F2E}" srcOrd="0" destOrd="0" parTransId="{F07D4F5A-7ED6-4BD0-9185-CDEFC383C121}" sibTransId="{FB372E44-1B3E-4EE5-BCB0-BC9174343161}"/>
    <dgm:cxn modelId="{ADE44F40-E5FB-44EB-BE9D-04381FA16DFA}" srcId="{F05B9388-E82C-4D83-B3AA-279F2527B941}" destId="{1EAFDC41-1D83-4ADC-B428-9E7B2B297630}" srcOrd="3" destOrd="0" parTransId="{01F8A2E9-422F-44FA-875B-AD0DA9CF13F9}" sibTransId="{CB7EA1DF-377B-4EDD-BC7B-3ED1ACF34ED9}"/>
    <dgm:cxn modelId="{00C759F8-C75B-464C-8D0A-25815817AC3F}" type="presOf" srcId="{F1010359-E76E-4949-BB15-7CAFA99FB44D}" destId="{7C5F7F57-6AA2-4AF6-93F9-0BF8D0A0F00F}" srcOrd="0" destOrd="0" presId="urn:microsoft.com/office/officeart/2005/8/layout/bProcess3"/>
    <dgm:cxn modelId="{407409E7-4C8C-43DB-AD9B-B1B69DE2172C}" type="presOf" srcId="{1EAFDC41-1D83-4ADC-B428-9E7B2B297630}" destId="{06140D24-0D9B-48CC-8589-29FC7B9CD4B7}" srcOrd="0" destOrd="0" presId="urn:microsoft.com/office/officeart/2005/8/layout/bProcess3"/>
    <dgm:cxn modelId="{FB167449-ADE5-4FD8-913A-9474A642766D}" srcId="{F05B9388-E82C-4D83-B3AA-279F2527B941}" destId="{A7B7AF03-D11E-47B9-BE9E-02392B1D3CE0}" srcOrd="4" destOrd="0" parTransId="{3AF984B0-12BF-4FF3-8AF2-2545B8DFBB4B}" sibTransId="{CA311D14-5791-4D47-8617-BC9C63CF37C7}"/>
    <dgm:cxn modelId="{51120D26-681E-4D79-9395-2AC3B59D12DE}" srcId="{F05B9388-E82C-4D83-B3AA-279F2527B941}" destId="{F1010359-E76E-4949-BB15-7CAFA99FB44D}" srcOrd="2" destOrd="0" parTransId="{E6D04D3C-5BEC-40CA-B531-5B8043A650FA}" sibTransId="{74B555F5-4673-4C5D-BEE0-70EF55A08ED0}"/>
    <dgm:cxn modelId="{945F396E-BE36-4808-9F10-8C3CFA99D915}" type="presOf" srcId="{F05B9388-E82C-4D83-B3AA-279F2527B941}" destId="{042941AA-5977-4456-832A-3D484AFFEA0A}" srcOrd="0" destOrd="0" presId="urn:microsoft.com/office/officeart/2005/8/layout/bProcess3"/>
    <dgm:cxn modelId="{6FB62986-57AB-45A4-815E-A7B2D9E9CCBD}" type="presOf" srcId="{3B4D247A-6A49-4100-93D2-5206002C5BCE}" destId="{FEB20E63-3825-4A84-8E8B-9F3490C2E462}" srcOrd="1" destOrd="0" presId="urn:microsoft.com/office/officeart/2005/8/layout/bProcess3"/>
    <dgm:cxn modelId="{9500949B-1892-4D8A-AA31-7C06287D70E4}" type="presParOf" srcId="{042941AA-5977-4456-832A-3D484AFFEA0A}" destId="{97352A4D-70CD-4F75-B967-2A83072429CE}" srcOrd="0" destOrd="0" presId="urn:microsoft.com/office/officeart/2005/8/layout/bProcess3"/>
    <dgm:cxn modelId="{11E5B497-1875-4D72-92B8-9AF538758243}" type="presParOf" srcId="{042941AA-5977-4456-832A-3D484AFFEA0A}" destId="{0B9B0236-D779-4A15-B21E-FC2FF0857E4B}" srcOrd="1" destOrd="0" presId="urn:microsoft.com/office/officeart/2005/8/layout/bProcess3"/>
    <dgm:cxn modelId="{E5B5F4DC-ED6E-4206-99AF-85349CE4B47F}" type="presParOf" srcId="{0B9B0236-D779-4A15-B21E-FC2FF0857E4B}" destId="{3505E45C-F8D0-4A9C-9EE1-0A14FA485E22}" srcOrd="0" destOrd="0" presId="urn:microsoft.com/office/officeart/2005/8/layout/bProcess3"/>
    <dgm:cxn modelId="{C608A670-ADF7-4420-86D0-30A1CDAECF95}" type="presParOf" srcId="{042941AA-5977-4456-832A-3D484AFFEA0A}" destId="{4B1525CD-88F9-4EF7-8A17-438DDE02FA36}" srcOrd="2" destOrd="0" presId="urn:microsoft.com/office/officeart/2005/8/layout/bProcess3"/>
    <dgm:cxn modelId="{F879606D-7D0C-4C1B-9DBC-6E3BFC07E568}" type="presParOf" srcId="{042941AA-5977-4456-832A-3D484AFFEA0A}" destId="{52685D77-EE42-4186-BEC6-813C1E98BFBE}" srcOrd="3" destOrd="0" presId="urn:microsoft.com/office/officeart/2005/8/layout/bProcess3"/>
    <dgm:cxn modelId="{A7AD1B07-C424-415E-9EE0-18D241ADC5B5}" type="presParOf" srcId="{52685D77-EE42-4186-BEC6-813C1E98BFBE}" destId="{FEB20E63-3825-4A84-8E8B-9F3490C2E462}" srcOrd="0" destOrd="0" presId="urn:microsoft.com/office/officeart/2005/8/layout/bProcess3"/>
    <dgm:cxn modelId="{C133F7D4-4C6D-4244-94DF-16EE6AE716DF}" type="presParOf" srcId="{042941AA-5977-4456-832A-3D484AFFEA0A}" destId="{7C5F7F57-6AA2-4AF6-93F9-0BF8D0A0F00F}" srcOrd="4" destOrd="0" presId="urn:microsoft.com/office/officeart/2005/8/layout/bProcess3"/>
    <dgm:cxn modelId="{A6BF5880-FC62-4A0D-9A83-469E2110A9DD}" type="presParOf" srcId="{042941AA-5977-4456-832A-3D484AFFEA0A}" destId="{8349B26A-48FE-4018-93E8-86989B8CEBE4}" srcOrd="5" destOrd="0" presId="urn:microsoft.com/office/officeart/2005/8/layout/bProcess3"/>
    <dgm:cxn modelId="{8CF64C99-8BB5-49A3-BCF6-5590D977CC4A}" type="presParOf" srcId="{8349B26A-48FE-4018-93E8-86989B8CEBE4}" destId="{62E2022E-11AA-4FA3-A216-0526FED48E13}" srcOrd="0" destOrd="0" presId="urn:microsoft.com/office/officeart/2005/8/layout/bProcess3"/>
    <dgm:cxn modelId="{80A266E9-78B8-4BD8-95F2-C6EECB8DA372}" type="presParOf" srcId="{042941AA-5977-4456-832A-3D484AFFEA0A}" destId="{06140D24-0D9B-48CC-8589-29FC7B9CD4B7}" srcOrd="6" destOrd="0" presId="urn:microsoft.com/office/officeart/2005/8/layout/bProcess3"/>
    <dgm:cxn modelId="{DDB8FC42-6B08-4678-810B-F28EA0BD4AD4}" type="presParOf" srcId="{042941AA-5977-4456-832A-3D484AFFEA0A}" destId="{9F7F7AA0-1005-466C-A273-77C717E4BD2C}" srcOrd="7" destOrd="0" presId="urn:microsoft.com/office/officeart/2005/8/layout/bProcess3"/>
    <dgm:cxn modelId="{FA12F51E-E7BC-4747-9A19-034B8D15869C}" type="presParOf" srcId="{9F7F7AA0-1005-466C-A273-77C717E4BD2C}" destId="{F9E036EF-6E4F-40C6-8520-3FCC0057D439}" srcOrd="0" destOrd="0" presId="urn:microsoft.com/office/officeart/2005/8/layout/bProcess3"/>
    <dgm:cxn modelId="{90CB0664-3F16-48BE-903A-1DB7AC7A501A}" type="presParOf" srcId="{042941AA-5977-4456-832A-3D484AFFEA0A}" destId="{6C6A8165-E058-4E7C-812A-125297BA495C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2E4571-669D-480D-A9E5-55A8A4506FF8}" type="doc">
      <dgm:prSet loTypeId="urn:microsoft.com/office/officeart/2005/8/layout/hList1" loCatId="list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6C5C98DE-4957-4AAE-86E6-C9946A6F5914}">
      <dgm:prSet phldrT="[Texte]"/>
      <dgm:spPr/>
      <dgm:t>
        <a:bodyPr/>
        <a:lstStyle/>
        <a:p>
          <a:r>
            <a:rPr lang="fr-FR" dirty="0" err="1" smtClean="0">
              <a:solidFill>
                <a:schemeClr val="bg2"/>
              </a:solidFill>
            </a:rPr>
            <a:t>Municipality</a:t>
          </a:r>
          <a:endParaRPr lang="fr-FR" dirty="0">
            <a:solidFill>
              <a:schemeClr val="bg2"/>
            </a:solidFill>
          </a:endParaRPr>
        </a:p>
      </dgm:t>
    </dgm:pt>
    <dgm:pt modelId="{AE12AE5E-4F6B-48EA-8258-5AB281E07E76}" type="parTrans" cxnId="{4B1139D8-F820-4977-A0E6-4F809F4E21EC}">
      <dgm:prSet/>
      <dgm:spPr/>
      <dgm:t>
        <a:bodyPr/>
        <a:lstStyle/>
        <a:p>
          <a:endParaRPr lang="fr-FR"/>
        </a:p>
      </dgm:t>
    </dgm:pt>
    <dgm:pt modelId="{2AF1FA48-6DB4-40C1-9CE1-5ED6CFED66DA}" type="sibTrans" cxnId="{4B1139D8-F820-4977-A0E6-4F809F4E21EC}">
      <dgm:prSet/>
      <dgm:spPr/>
      <dgm:t>
        <a:bodyPr/>
        <a:lstStyle/>
        <a:p>
          <a:endParaRPr lang="fr-FR"/>
        </a:p>
      </dgm:t>
    </dgm:pt>
    <dgm:pt modelId="{D6512682-EBCD-439F-819A-D8852A33BB7E}">
      <dgm:prSet phldrT="[Texte]"/>
      <dgm:spPr/>
      <dgm:t>
        <a:bodyPr/>
        <a:lstStyle/>
        <a:p>
          <a:r>
            <a:rPr lang="fr-FR" dirty="0" smtClean="0">
              <a:solidFill>
                <a:srgbClr val="00283B"/>
              </a:solidFill>
            </a:rPr>
            <a:t>25</a:t>
          </a:r>
          <a:endParaRPr lang="fr-FR" dirty="0">
            <a:solidFill>
              <a:srgbClr val="00283B"/>
            </a:solidFill>
          </a:endParaRPr>
        </a:p>
      </dgm:t>
    </dgm:pt>
    <dgm:pt modelId="{07700888-F472-4FE7-B618-45C99CF45FBA}" type="parTrans" cxnId="{9FDEC0C8-0D40-4A7A-B9E7-875956725C39}">
      <dgm:prSet/>
      <dgm:spPr/>
      <dgm:t>
        <a:bodyPr/>
        <a:lstStyle/>
        <a:p>
          <a:endParaRPr lang="fr-FR"/>
        </a:p>
      </dgm:t>
    </dgm:pt>
    <dgm:pt modelId="{FDA36AB3-5E25-4FF5-BA89-E0818B45F94F}" type="sibTrans" cxnId="{9FDEC0C8-0D40-4A7A-B9E7-875956725C39}">
      <dgm:prSet/>
      <dgm:spPr/>
      <dgm:t>
        <a:bodyPr/>
        <a:lstStyle/>
        <a:p>
          <a:endParaRPr lang="fr-FR"/>
        </a:p>
      </dgm:t>
    </dgm:pt>
    <dgm:pt modelId="{12ACA995-DCCD-454C-AEE2-EC0A1A4BAC6F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</a:t>
          </a:r>
          <a:endParaRPr lang="fr-FR" dirty="0">
            <a:solidFill>
              <a:schemeClr val="bg2"/>
            </a:solidFill>
          </a:endParaRPr>
        </a:p>
      </dgm:t>
    </dgm:pt>
    <dgm:pt modelId="{52EBBD93-8F21-437A-A741-43C32A531E85}" type="parTrans" cxnId="{E43D9A06-4931-4780-A7D0-2152BF9077D5}">
      <dgm:prSet/>
      <dgm:spPr/>
      <dgm:t>
        <a:bodyPr/>
        <a:lstStyle/>
        <a:p>
          <a:endParaRPr lang="fr-FR"/>
        </a:p>
      </dgm:t>
    </dgm:pt>
    <dgm:pt modelId="{8B537676-5664-43D3-857D-9B0E685485BF}" type="sibTrans" cxnId="{E43D9A06-4931-4780-A7D0-2152BF9077D5}">
      <dgm:prSet/>
      <dgm:spPr/>
      <dgm:t>
        <a:bodyPr/>
        <a:lstStyle/>
        <a:p>
          <a:endParaRPr lang="fr-FR"/>
        </a:p>
      </dgm:t>
    </dgm:pt>
    <dgm:pt modelId="{FF24380E-7FB0-4F40-9E4B-2EF34378000B}">
      <dgm:prSet phldrT="[Texte]"/>
      <dgm:spPr/>
      <dgm:t>
        <a:bodyPr/>
        <a:lstStyle/>
        <a:p>
          <a:r>
            <a:rPr lang="fr-FR" dirty="0" smtClean="0">
              <a:solidFill>
                <a:srgbClr val="00283B"/>
              </a:solidFill>
            </a:rPr>
            <a:t>5265</a:t>
          </a:r>
          <a:endParaRPr lang="fr-FR" dirty="0">
            <a:solidFill>
              <a:srgbClr val="00283B"/>
            </a:solidFill>
          </a:endParaRPr>
        </a:p>
      </dgm:t>
    </dgm:pt>
    <dgm:pt modelId="{A65AA376-F1E6-4B48-B3B9-FF9D3977ED8E}" type="parTrans" cxnId="{71B46AA8-B960-47EA-9CFA-B1EDB0B0060C}">
      <dgm:prSet/>
      <dgm:spPr/>
      <dgm:t>
        <a:bodyPr/>
        <a:lstStyle/>
        <a:p>
          <a:endParaRPr lang="fr-FR"/>
        </a:p>
      </dgm:t>
    </dgm:pt>
    <dgm:pt modelId="{AA78BD63-3F10-4FDA-8A4E-7AC99623B05C}" type="sibTrans" cxnId="{71B46AA8-B960-47EA-9CFA-B1EDB0B0060C}">
      <dgm:prSet/>
      <dgm:spPr/>
      <dgm:t>
        <a:bodyPr/>
        <a:lstStyle/>
        <a:p>
          <a:endParaRPr lang="fr-FR"/>
        </a:p>
      </dgm:t>
    </dgm:pt>
    <dgm:pt modelId="{EF576743-4CD1-40E8-A5D4-2A785B1281FD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 Line</a:t>
          </a:r>
          <a:endParaRPr lang="fr-FR" dirty="0">
            <a:solidFill>
              <a:schemeClr val="bg2"/>
            </a:solidFill>
          </a:endParaRPr>
        </a:p>
      </dgm:t>
    </dgm:pt>
    <dgm:pt modelId="{7D4156E8-AF36-4A00-8CBA-FB407DF09EF3}" type="parTrans" cxnId="{5DD5FE86-B723-4DA9-9A68-654476D66B6D}">
      <dgm:prSet/>
      <dgm:spPr/>
      <dgm:t>
        <a:bodyPr/>
        <a:lstStyle/>
        <a:p>
          <a:endParaRPr lang="fr-FR"/>
        </a:p>
      </dgm:t>
    </dgm:pt>
    <dgm:pt modelId="{DEB055F1-915F-4EDE-BFF3-9E33FB4E302B}" type="sibTrans" cxnId="{5DD5FE86-B723-4DA9-9A68-654476D66B6D}">
      <dgm:prSet/>
      <dgm:spPr/>
      <dgm:t>
        <a:bodyPr/>
        <a:lstStyle/>
        <a:p>
          <a:endParaRPr lang="fr-FR"/>
        </a:p>
      </dgm:t>
    </dgm:pt>
    <dgm:pt modelId="{EB7A891D-710B-4F73-8DEB-586D30626B6F}">
      <dgm:prSet phldrT="[Texte]"/>
      <dgm:spPr/>
      <dgm:t>
        <a:bodyPr/>
        <a:lstStyle/>
        <a:p>
          <a:r>
            <a:rPr lang="fr-FR" dirty="0" smtClean="0">
              <a:solidFill>
                <a:srgbClr val="00283B"/>
              </a:solidFill>
            </a:rPr>
            <a:t>28</a:t>
          </a:r>
          <a:endParaRPr lang="fr-FR" dirty="0">
            <a:solidFill>
              <a:srgbClr val="00283B"/>
            </a:solidFill>
          </a:endParaRPr>
        </a:p>
      </dgm:t>
    </dgm:pt>
    <dgm:pt modelId="{CDF0E1D7-3B58-4913-8EF8-8620F7295CB2}" type="parTrans" cxnId="{66AB116D-6AF2-403A-8E5E-D5ABE3A93A73}">
      <dgm:prSet/>
      <dgm:spPr/>
      <dgm:t>
        <a:bodyPr/>
        <a:lstStyle/>
        <a:p>
          <a:endParaRPr lang="fr-FR"/>
        </a:p>
      </dgm:t>
    </dgm:pt>
    <dgm:pt modelId="{16E1A50B-D506-43E4-A3DB-2501CBF67158}" type="sibTrans" cxnId="{66AB116D-6AF2-403A-8E5E-D5ABE3A93A73}">
      <dgm:prSet/>
      <dgm:spPr/>
      <dgm:t>
        <a:bodyPr/>
        <a:lstStyle/>
        <a:p>
          <a:endParaRPr lang="fr-FR"/>
        </a:p>
      </dgm:t>
    </dgm:pt>
    <dgm:pt modelId="{2B02D888-66FE-45C9-84D4-4809F1932F02}" type="pres">
      <dgm:prSet presAssocID="{1F2E4571-669D-480D-A9E5-55A8A4506FF8}" presName="Name0" presStyleCnt="0">
        <dgm:presLayoutVars>
          <dgm:dir/>
          <dgm:animLvl val="lvl"/>
          <dgm:resizeHandles val="exact"/>
        </dgm:presLayoutVars>
      </dgm:prSet>
      <dgm:spPr/>
    </dgm:pt>
    <dgm:pt modelId="{59D80BBF-9717-4F5A-BC83-D950AC9FDB52}" type="pres">
      <dgm:prSet presAssocID="{6C5C98DE-4957-4AAE-86E6-C9946A6F5914}" presName="composite" presStyleCnt="0"/>
      <dgm:spPr/>
    </dgm:pt>
    <dgm:pt modelId="{CDFDBBE1-3131-4CC1-8604-6DAD5CD859CC}" type="pres">
      <dgm:prSet presAssocID="{6C5C98DE-4957-4AAE-86E6-C9946A6F59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92C0CD-4E2C-441F-B130-9A7350F9654B}" type="pres">
      <dgm:prSet presAssocID="{6C5C98DE-4957-4AAE-86E6-C9946A6F591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01EE25-14D7-4F34-B232-9D8FC7880366}" type="pres">
      <dgm:prSet presAssocID="{2AF1FA48-6DB4-40C1-9CE1-5ED6CFED66DA}" presName="space" presStyleCnt="0"/>
      <dgm:spPr/>
    </dgm:pt>
    <dgm:pt modelId="{69C514AA-EB59-404E-9640-EB56ECCAF508}" type="pres">
      <dgm:prSet presAssocID="{12ACA995-DCCD-454C-AEE2-EC0A1A4BAC6F}" presName="composite" presStyleCnt="0"/>
      <dgm:spPr/>
    </dgm:pt>
    <dgm:pt modelId="{32E000F3-6D86-41A0-BDBB-F482D53823E3}" type="pres">
      <dgm:prSet presAssocID="{12ACA995-DCCD-454C-AEE2-EC0A1A4BAC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6CE9D57-6309-4119-A53B-3F1AC44B4420}" type="pres">
      <dgm:prSet presAssocID="{12ACA995-DCCD-454C-AEE2-EC0A1A4BAC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A94DA4-084E-466B-A079-726F41563A9A}" type="pres">
      <dgm:prSet presAssocID="{8B537676-5664-43D3-857D-9B0E685485BF}" presName="space" presStyleCnt="0"/>
      <dgm:spPr/>
    </dgm:pt>
    <dgm:pt modelId="{70F9982B-5A56-467B-B15A-2C0289466B5B}" type="pres">
      <dgm:prSet presAssocID="{EF576743-4CD1-40E8-A5D4-2A785B1281FD}" presName="composite" presStyleCnt="0"/>
      <dgm:spPr/>
    </dgm:pt>
    <dgm:pt modelId="{7454CBE0-D39A-4B0D-A0A2-1D47FBF9CA74}" type="pres">
      <dgm:prSet presAssocID="{EF576743-4CD1-40E8-A5D4-2A785B1281F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A469C8-4ACE-4538-ACEE-830E2D18D1EF}" type="pres">
      <dgm:prSet presAssocID="{EF576743-4CD1-40E8-A5D4-2A785B1281F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3D9A06-4931-4780-A7D0-2152BF9077D5}" srcId="{1F2E4571-669D-480D-A9E5-55A8A4506FF8}" destId="{12ACA995-DCCD-454C-AEE2-EC0A1A4BAC6F}" srcOrd="1" destOrd="0" parTransId="{52EBBD93-8F21-437A-A741-43C32A531E85}" sibTransId="{8B537676-5664-43D3-857D-9B0E685485BF}"/>
    <dgm:cxn modelId="{336D7D78-FF69-48A2-A152-63ECA63DBA8D}" type="presOf" srcId="{D6512682-EBCD-439F-819A-D8852A33BB7E}" destId="{F292C0CD-4E2C-441F-B130-9A7350F9654B}" srcOrd="0" destOrd="0" presId="urn:microsoft.com/office/officeart/2005/8/layout/hList1"/>
    <dgm:cxn modelId="{46F6314F-80D0-4E9F-8031-1C234CBD02F3}" type="presOf" srcId="{FF24380E-7FB0-4F40-9E4B-2EF34378000B}" destId="{16CE9D57-6309-4119-A53B-3F1AC44B4420}" srcOrd="0" destOrd="0" presId="urn:microsoft.com/office/officeart/2005/8/layout/hList1"/>
    <dgm:cxn modelId="{755DC921-9EAE-408A-B63D-91F48B5169F1}" type="presOf" srcId="{1F2E4571-669D-480D-A9E5-55A8A4506FF8}" destId="{2B02D888-66FE-45C9-84D4-4809F1932F02}" srcOrd="0" destOrd="0" presId="urn:microsoft.com/office/officeart/2005/8/layout/hList1"/>
    <dgm:cxn modelId="{8A1CDAFA-1E21-460A-B34D-A6DDBA757BD8}" type="presOf" srcId="{12ACA995-DCCD-454C-AEE2-EC0A1A4BAC6F}" destId="{32E000F3-6D86-41A0-BDBB-F482D53823E3}" srcOrd="0" destOrd="0" presId="urn:microsoft.com/office/officeart/2005/8/layout/hList1"/>
    <dgm:cxn modelId="{9FDEC0C8-0D40-4A7A-B9E7-875956725C39}" srcId="{6C5C98DE-4957-4AAE-86E6-C9946A6F5914}" destId="{D6512682-EBCD-439F-819A-D8852A33BB7E}" srcOrd="0" destOrd="0" parTransId="{07700888-F472-4FE7-B618-45C99CF45FBA}" sibTransId="{FDA36AB3-5E25-4FF5-BA89-E0818B45F94F}"/>
    <dgm:cxn modelId="{3BABF754-D1BF-4452-9033-F9108ECBF2C7}" type="presOf" srcId="{EB7A891D-710B-4F73-8DEB-586D30626B6F}" destId="{A7A469C8-4ACE-4538-ACEE-830E2D18D1EF}" srcOrd="0" destOrd="0" presId="urn:microsoft.com/office/officeart/2005/8/layout/hList1"/>
    <dgm:cxn modelId="{79FE0268-7F5F-4197-BADA-FCA5F518C1DA}" type="presOf" srcId="{6C5C98DE-4957-4AAE-86E6-C9946A6F5914}" destId="{CDFDBBE1-3131-4CC1-8604-6DAD5CD859CC}" srcOrd="0" destOrd="0" presId="urn:microsoft.com/office/officeart/2005/8/layout/hList1"/>
    <dgm:cxn modelId="{66AB116D-6AF2-403A-8E5E-D5ABE3A93A73}" srcId="{EF576743-4CD1-40E8-A5D4-2A785B1281FD}" destId="{EB7A891D-710B-4F73-8DEB-586D30626B6F}" srcOrd="0" destOrd="0" parTransId="{CDF0E1D7-3B58-4913-8EF8-8620F7295CB2}" sibTransId="{16E1A50B-D506-43E4-A3DB-2501CBF67158}"/>
    <dgm:cxn modelId="{5DD5FE86-B723-4DA9-9A68-654476D66B6D}" srcId="{1F2E4571-669D-480D-A9E5-55A8A4506FF8}" destId="{EF576743-4CD1-40E8-A5D4-2A785B1281FD}" srcOrd="2" destOrd="0" parTransId="{7D4156E8-AF36-4A00-8CBA-FB407DF09EF3}" sibTransId="{DEB055F1-915F-4EDE-BFF3-9E33FB4E302B}"/>
    <dgm:cxn modelId="{4B1139D8-F820-4977-A0E6-4F809F4E21EC}" srcId="{1F2E4571-669D-480D-A9E5-55A8A4506FF8}" destId="{6C5C98DE-4957-4AAE-86E6-C9946A6F5914}" srcOrd="0" destOrd="0" parTransId="{AE12AE5E-4F6B-48EA-8258-5AB281E07E76}" sibTransId="{2AF1FA48-6DB4-40C1-9CE1-5ED6CFED66DA}"/>
    <dgm:cxn modelId="{C2D3EFED-69A7-423B-9854-747CDB311538}" type="presOf" srcId="{EF576743-4CD1-40E8-A5D4-2A785B1281FD}" destId="{7454CBE0-D39A-4B0D-A0A2-1D47FBF9CA74}" srcOrd="0" destOrd="0" presId="urn:microsoft.com/office/officeart/2005/8/layout/hList1"/>
    <dgm:cxn modelId="{71B46AA8-B960-47EA-9CFA-B1EDB0B0060C}" srcId="{12ACA995-DCCD-454C-AEE2-EC0A1A4BAC6F}" destId="{FF24380E-7FB0-4F40-9E4B-2EF34378000B}" srcOrd="0" destOrd="0" parTransId="{A65AA376-F1E6-4B48-B3B9-FF9D3977ED8E}" sibTransId="{AA78BD63-3F10-4FDA-8A4E-7AC99623B05C}"/>
    <dgm:cxn modelId="{52789B5E-6DC5-434B-A3EA-2DD22946B929}" type="presParOf" srcId="{2B02D888-66FE-45C9-84D4-4809F1932F02}" destId="{59D80BBF-9717-4F5A-BC83-D950AC9FDB52}" srcOrd="0" destOrd="0" presId="urn:microsoft.com/office/officeart/2005/8/layout/hList1"/>
    <dgm:cxn modelId="{5D9AAC17-CF5E-449B-A7E1-B65F4C8A47F6}" type="presParOf" srcId="{59D80BBF-9717-4F5A-BC83-D950AC9FDB52}" destId="{CDFDBBE1-3131-4CC1-8604-6DAD5CD859CC}" srcOrd="0" destOrd="0" presId="urn:microsoft.com/office/officeart/2005/8/layout/hList1"/>
    <dgm:cxn modelId="{77B6035D-7795-44F1-8814-45CAF3103E11}" type="presParOf" srcId="{59D80BBF-9717-4F5A-BC83-D950AC9FDB52}" destId="{F292C0CD-4E2C-441F-B130-9A7350F9654B}" srcOrd="1" destOrd="0" presId="urn:microsoft.com/office/officeart/2005/8/layout/hList1"/>
    <dgm:cxn modelId="{A16E6D4C-5ED9-4502-B33D-AD9D2DC96DCF}" type="presParOf" srcId="{2B02D888-66FE-45C9-84D4-4809F1932F02}" destId="{9101EE25-14D7-4F34-B232-9D8FC7880366}" srcOrd="1" destOrd="0" presId="urn:microsoft.com/office/officeart/2005/8/layout/hList1"/>
    <dgm:cxn modelId="{818D1B76-7A0F-4266-9337-B71AF0F29977}" type="presParOf" srcId="{2B02D888-66FE-45C9-84D4-4809F1932F02}" destId="{69C514AA-EB59-404E-9640-EB56ECCAF508}" srcOrd="2" destOrd="0" presId="urn:microsoft.com/office/officeart/2005/8/layout/hList1"/>
    <dgm:cxn modelId="{51B8E92E-41BE-4693-9A33-D6740959544D}" type="presParOf" srcId="{69C514AA-EB59-404E-9640-EB56ECCAF508}" destId="{32E000F3-6D86-41A0-BDBB-F482D53823E3}" srcOrd="0" destOrd="0" presId="urn:microsoft.com/office/officeart/2005/8/layout/hList1"/>
    <dgm:cxn modelId="{BAF2F3B6-C563-4564-B359-29F8AEC47D37}" type="presParOf" srcId="{69C514AA-EB59-404E-9640-EB56ECCAF508}" destId="{16CE9D57-6309-4119-A53B-3F1AC44B4420}" srcOrd="1" destOrd="0" presId="urn:microsoft.com/office/officeart/2005/8/layout/hList1"/>
    <dgm:cxn modelId="{A5082237-2115-42B7-A274-C10E31266601}" type="presParOf" srcId="{2B02D888-66FE-45C9-84D4-4809F1932F02}" destId="{3CA94DA4-084E-466B-A079-726F41563A9A}" srcOrd="3" destOrd="0" presId="urn:microsoft.com/office/officeart/2005/8/layout/hList1"/>
    <dgm:cxn modelId="{68503968-2B82-45A4-AF55-9E092B0903D2}" type="presParOf" srcId="{2B02D888-66FE-45C9-84D4-4809F1932F02}" destId="{70F9982B-5A56-467B-B15A-2C0289466B5B}" srcOrd="4" destOrd="0" presId="urn:microsoft.com/office/officeart/2005/8/layout/hList1"/>
    <dgm:cxn modelId="{9D744329-E057-4A88-92C6-A3878E4D5BDE}" type="presParOf" srcId="{70F9982B-5A56-467B-B15A-2C0289466B5B}" destId="{7454CBE0-D39A-4B0D-A0A2-1D47FBF9CA74}" srcOrd="0" destOrd="0" presId="urn:microsoft.com/office/officeart/2005/8/layout/hList1"/>
    <dgm:cxn modelId="{4A88394B-9468-419A-9D85-8D9171D34F42}" type="presParOf" srcId="{70F9982B-5A56-467B-B15A-2C0289466B5B}" destId="{A7A469C8-4ACE-4538-ACEE-830E2D18D1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0236-D779-4A15-B21E-FC2FF0857E4B}">
      <dsp:nvSpPr>
        <dsp:cNvPr id="0" name=""/>
        <dsp:cNvSpPr/>
      </dsp:nvSpPr>
      <dsp:spPr>
        <a:xfrm>
          <a:off x="2351634" y="1461798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592333" y="1504820"/>
        <a:ext cx="26947" cy="5394"/>
      </dsp:txXfrm>
    </dsp:sp>
    <dsp:sp modelId="{97352A4D-70CD-4F75-B967-2A83072429CE}">
      <dsp:nvSpPr>
        <dsp:cNvPr id="0" name=""/>
        <dsp:cNvSpPr/>
      </dsp:nvSpPr>
      <dsp:spPr>
        <a:xfrm>
          <a:off x="10193" y="80454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rPr>
            <a:t>Introduction</a:t>
          </a:r>
          <a:endParaRPr lang="fr-FR" sz="24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ll MT" panose="02020503060305020303" pitchFamily="18" charset="0"/>
          </a:endParaRPr>
        </a:p>
      </dsp:txBody>
      <dsp:txXfrm>
        <a:off x="10193" y="804545"/>
        <a:ext cx="2343240" cy="1405944"/>
      </dsp:txXfrm>
    </dsp:sp>
    <dsp:sp modelId="{52685D77-EE42-4186-BEC6-813C1E98BFBE}">
      <dsp:nvSpPr>
        <dsp:cNvPr id="0" name=""/>
        <dsp:cNvSpPr/>
      </dsp:nvSpPr>
      <dsp:spPr>
        <a:xfrm>
          <a:off x="5233820" y="1461798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474519" y="1504820"/>
        <a:ext cx="26947" cy="5394"/>
      </dsp:txXfrm>
    </dsp:sp>
    <dsp:sp modelId="{4B1525CD-88F9-4EF7-8A17-438DDE02FA36}">
      <dsp:nvSpPr>
        <dsp:cNvPr id="0" name=""/>
        <dsp:cNvSpPr/>
      </dsp:nvSpPr>
      <dsp:spPr>
        <a:xfrm>
          <a:off x="2892379" y="80454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noProof="0" dirty="0" smtClean="0">
              <a:latin typeface="Bell MT" panose="02020503060305020303" pitchFamily="18" charset="0"/>
            </a:rPr>
            <a:t>Methodology</a:t>
          </a:r>
          <a:endParaRPr lang="en-US" sz="2400" b="1" kern="1200" noProof="0" dirty="0">
            <a:latin typeface="Bell MT" panose="02020503060305020303" pitchFamily="18" charset="0"/>
          </a:endParaRPr>
        </a:p>
      </dsp:txBody>
      <dsp:txXfrm>
        <a:off x="2892379" y="804545"/>
        <a:ext cx="2343240" cy="1405944"/>
      </dsp:txXfrm>
    </dsp:sp>
    <dsp:sp modelId="{8349B26A-48FE-4018-93E8-86989B8CEBE4}">
      <dsp:nvSpPr>
        <dsp:cNvPr id="0" name=""/>
        <dsp:cNvSpPr/>
      </dsp:nvSpPr>
      <dsp:spPr>
        <a:xfrm>
          <a:off x="1181813" y="2208690"/>
          <a:ext cx="5764372" cy="508345"/>
        </a:xfrm>
        <a:custGeom>
          <a:avLst/>
          <a:gdLst/>
          <a:ahLst/>
          <a:cxnLst/>
          <a:rect l="0" t="0" r="0" b="0"/>
          <a:pathLst>
            <a:path>
              <a:moveTo>
                <a:pt x="5764372" y="0"/>
              </a:moveTo>
              <a:lnTo>
                <a:pt x="5764372" y="271272"/>
              </a:lnTo>
              <a:lnTo>
                <a:pt x="0" y="271272"/>
              </a:lnTo>
              <a:lnTo>
                <a:pt x="0" y="508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919262" y="2460165"/>
        <a:ext cx="289475" cy="5394"/>
      </dsp:txXfrm>
    </dsp:sp>
    <dsp:sp modelId="{7C5F7F57-6AA2-4AF6-93F9-0BF8D0A0F00F}">
      <dsp:nvSpPr>
        <dsp:cNvPr id="0" name=""/>
        <dsp:cNvSpPr/>
      </dsp:nvSpPr>
      <dsp:spPr>
        <a:xfrm>
          <a:off x="5774565" y="80454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latin typeface="Bell MT" panose="02020503060305020303" pitchFamily="18" charset="0"/>
            </a:rPr>
            <a:t>EDA</a:t>
          </a:r>
          <a:endParaRPr lang="fr-FR" sz="2400" b="1" kern="1200" dirty="0">
            <a:latin typeface="Bell MT" panose="02020503060305020303" pitchFamily="18" charset="0"/>
          </a:endParaRPr>
        </a:p>
      </dsp:txBody>
      <dsp:txXfrm>
        <a:off x="5774565" y="804545"/>
        <a:ext cx="2343240" cy="1405944"/>
      </dsp:txXfrm>
    </dsp:sp>
    <dsp:sp modelId="{9F7F7AA0-1005-466C-A273-77C717E4BD2C}">
      <dsp:nvSpPr>
        <dsp:cNvPr id="0" name=""/>
        <dsp:cNvSpPr/>
      </dsp:nvSpPr>
      <dsp:spPr>
        <a:xfrm>
          <a:off x="2351634" y="3406687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592333" y="3449710"/>
        <a:ext cx="26947" cy="5394"/>
      </dsp:txXfrm>
    </dsp:sp>
    <dsp:sp modelId="{06140D24-0D9B-48CC-8589-29FC7B9CD4B7}">
      <dsp:nvSpPr>
        <dsp:cNvPr id="0" name=""/>
        <dsp:cNvSpPr/>
      </dsp:nvSpPr>
      <dsp:spPr>
        <a:xfrm>
          <a:off x="10193" y="274943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Bell MT" panose="02020503060305020303" pitchFamily="18" charset="0"/>
            </a:rPr>
            <a:t>Model</a:t>
          </a:r>
          <a:endParaRPr lang="fr-FR" sz="2400" kern="1200" dirty="0">
            <a:latin typeface="Bell MT" panose="02020503060305020303" pitchFamily="18" charset="0"/>
          </a:endParaRPr>
        </a:p>
      </dsp:txBody>
      <dsp:txXfrm>
        <a:off x="10193" y="2749435"/>
        <a:ext cx="2343240" cy="1405944"/>
      </dsp:txXfrm>
    </dsp:sp>
    <dsp:sp modelId="{6C6A8165-E058-4E7C-812A-125297BA495C}">
      <dsp:nvSpPr>
        <dsp:cNvPr id="0" name=""/>
        <dsp:cNvSpPr/>
      </dsp:nvSpPr>
      <dsp:spPr>
        <a:xfrm>
          <a:off x="2892379" y="2749435"/>
          <a:ext cx="3134295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latin typeface="Bell MT" panose="02020503060305020303" pitchFamily="18" charset="0"/>
            </a:rPr>
            <a:t>Recommandation</a:t>
          </a:r>
          <a:endParaRPr lang="fr-FR" sz="2400" b="1" kern="1200" dirty="0">
            <a:latin typeface="Bell MT" panose="02020503060305020303" pitchFamily="18" charset="0"/>
          </a:endParaRPr>
        </a:p>
      </dsp:txBody>
      <dsp:txXfrm>
        <a:off x="2892379" y="2749435"/>
        <a:ext cx="3134295" cy="1405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DBBE1-3131-4CC1-8604-6DAD5CD859CC}">
      <dsp:nvSpPr>
        <dsp:cNvPr id="0" name=""/>
        <dsp:cNvSpPr/>
      </dsp:nvSpPr>
      <dsp:spPr>
        <a:xfrm>
          <a:off x="2540" y="37789"/>
          <a:ext cx="2476500" cy="967575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>
              <a:solidFill>
                <a:schemeClr val="bg2"/>
              </a:solidFill>
            </a:rPr>
            <a:t>Municipality</a:t>
          </a:r>
          <a:endParaRPr lang="fr-FR" sz="2800" kern="1200" dirty="0">
            <a:solidFill>
              <a:schemeClr val="bg2"/>
            </a:solidFill>
          </a:endParaRPr>
        </a:p>
      </dsp:txBody>
      <dsp:txXfrm>
        <a:off x="2540" y="37789"/>
        <a:ext cx="2476500" cy="967575"/>
      </dsp:txXfrm>
    </dsp:sp>
    <dsp:sp modelId="{F292C0CD-4E2C-441F-B130-9A7350F9654B}">
      <dsp:nvSpPr>
        <dsp:cNvPr id="0" name=""/>
        <dsp:cNvSpPr/>
      </dsp:nvSpPr>
      <dsp:spPr>
        <a:xfrm>
          <a:off x="2540" y="1005365"/>
          <a:ext cx="2476500" cy="12297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solidFill>
                <a:srgbClr val="00283B"/>
              </a:solidFill>
            </a:rPr>
            <a:t>25</a:t>
          </a:r>
          <a:endParaRPr lang="fr-FR" sz="2800" kern="1200" dirty="0">
            <a:solidFill>
              <a:srgbClr val="00283B"/>
            </a:solidFill>
          </a:endParaRPr>
        </a:p>
      </dsp:txBody>
      <dsp:txXfrm>
        <a:off x="2540" y="1005365"/>
        <a:ext cx="2476500" cy="1229759"/>
      </dsp:txXfrm>
    </dsp:sp>
    <dsp:sp modelId="{32E000F3-6D86-41A0-BDBB-F482D53823E3}">
      <dsp:nvSpPr>
        <dsp:cNvPr id="0" name=""/>
        <dsp:cNvSpPr/>
      </dsp:nvSpPr>
      <dsp:spPr>
        <a:xfrm>
          <a:off x="2825750" y="37789"/>
          <a:ext cx="2476500" cy="967575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chemeClr val="bg2"/>
              </a:solidFill>
            </a:rPr>
            <a:t>Business</a:t>
          </a:r>
          <a:endParaRPr lang="fr-FR" sz="2800" kern="1200" dirty="0">
            <a:solidFill>
              <a:schemeClr val="bg2"/>
            </a:solidFill>
          </a:endParaRPr>
        </a:p>
      </dsp:txBody>
      <dsp:txXfrm>
        <a:off x="2825750" y="37789"/>
        <a:ext cx="2476500" cy="967575"/>
      </dsp:txXfrm>
    </dsp:sp>
    <dsp:sp modelId="{16CE9D57-6309-4119-A53B-3F1AC44B4420}">
      <dsp:nvSpPr>
        <dsp:cNvPr id="0" name=""/>
        <dsp:cNvSpPr/>
      </dsp:nvSpPr>
      <dsp:spPr>
        <a:xfrm>
          <a:off x="2825750" y="1005365"/>
          <a:ext cx="2476500" cy="12297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solidFill>
                <a:srgbClr val="00283B"/>
              </a:solidFill>
            </a:rPr>
            <a:t>5265</a:t>
          </a:r>
          <a:endParaRPr lang="fr-FR" sz="2800" kern="1200" dirty="0">
            <a:solidFill>
              <a:srgbClr val="00283B"/>
            </a:solidFill>
          </a:endParaRPr>
        </a:p>
      </dsp:txBody>
      <dsp:txXfrm>
        <a:off x="2825750" y="1005365"/>
        <a:ext cx="2476500" cy="1229759"/>
      </dsp:txXfrm>
    </dsp:sp>
    <dsp:sp modelId="{7454CBE0-D39A-4B0D-A0A2-1D47FBF9CA74}">
      <dsp:nvSpPr>
        <dsp:cNvPr id="0" name=""/>
        <dsp:cNvSpPr/>
      </dsp:nvSpPr>
      <dsp:spPr>
        <a:xfrm>
          <a:off x="5648960" y="37789"/>
          <a:ext cx="2476500" cy="967575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chemeClr val="bg2"/>
              </a:solidFill>
            </a:rPr>
            <a:t>Business Line</a:t>
          </a:r>
          <a:endParaRPr lang="fr-FR" sz="2800" kern="1200" dirty="0">
            <a:solidFill>
              <a:schemeClr val="bg2"/>
            </a:solidFill>
          </a:endParaRPr>
        </a:p>
      </dsp:txBody>
      <dsp:txXfrm>
        <a:off x="5648960" y="37789"/>
        <a:ext cx="2476500" cy="967575"/>
      </dsp:txXfrm>
    </dsp:sp>
    <dsp:sp modelId="{A7A469C8-4ACE-4538-ACEE-830E2D18D1EF}">
      <dsp:nvSpPr>
        <dsp:cNvPr id="0" name=""/>
        <dsp:cNvSpPr/>
      </dsp:nvSpPr>
      <dsp:spPr>
        <a:xfrm>
          <a:off x="5648960" y="1005365"/>
          <a:ext cx="2476500" cy="12297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solidFill>
                <a:srgbClr val="00283B"/>
              </a:solidFill>
            </a:rPr>
            <a:t>28</a:t>
          </a:r>
          <a:endParaRPr lang="fr-FR" sz="2800" kern="1200" dirty="0">
            <a:solidFill>
              <a:srgbClr val="00283B"/>
            </a:solidFill>
          </a:endParaRPr>
        </a:p>
      </dsp:txBody>
      <dsp:txXfrm>
        <a:off x="5648960" y="1005365"/>
        <a:ext cx="2476500" cy="122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28/09/2021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28/09/2021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9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fr-fr/article/modifier-une-pr%c3%a9sentation-ff353d37-742a-4aa8-8bdd-6b1f488127a2?omkt=fr-FR&amp;ui=fr-FR&amp;rs=fr-FR&amp;ad=F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spro.h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75" y="275741"/>
            <a:ext cx="5880161" cy="2920499"/>
          </a:xfrm>
        </p:spPr>
        <p:txBody>
          <a:bodyPr rtlCol="0"/>
          <a:lstStyle/>
          <a:p>
            <a:r>
              <a:rPr lang="en-US" b="0" dirty="0" smtClean="0">
                <a:latin typeface="Bell MT" panose="02020503060305020303" pitchFamily="18" charset="0"/>
              </a:rPr>
              <a:t>Best Place </a:t>
            </a:r>
            <a:br>
              <a:rPr lang="en-US" b="0" dirty="0" smtClean="0">
                <a:latin typeface="Bell MT" panose="02020503060305020303" pitchFamily="18" charset="0"/>
              </a:rPr>
            </a:br>
            <a:r>
              <a:rPr lang="en-US" b="0" dirty="0" smtClean="0">
                <a:latin typeface="Bell MT" panose="02020503060305020303" pitchFamily="18" charset="0"/>
              </a:rPr>
              <a:t>for Business </a:t>
            </a:r>
            <a:br>
              <a:rPr lang="en-US" b="0" dirty="0" smtClean="0">
                <a:latin typeface="Bell MT" panose="02020503060305020303" pitchFamily="18" charset="0"/>
              </a:rPr>
            </a:br>
            <a:r>
              <a:rPr lang="en-US" b="0" dirty="0" smtClean="0">
                <a:latin typeface="Bell MT" panose="02020503060305020303" pitchFamily="18" charset="0"/>
              </a:rPr>
              <a:t>in </a:t>
            </a:r>
            <a:r>
              <a:rPr lang="en-US" b="0" dirty="0">
                <a:latin typeface="Bell MT" panose="02020503060305020303" pitchFamily="18" charset="0"/>
              </a:rPr>
              <a:t>Haiti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4668981" y="0"/>
            <a:ext cx="7619999" cy="6858000"/>
          </a:xfrm>
        </p:spPr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10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0"/>
            <a:ext cx="7426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3" name="ZoneTexte 2"/>
          <p:cNvSpPr txBox="1"/>
          <p:nvPr/>
        </p:nvSpPr>
        <p:spPr>
          <a:xfrm>
            <a:off x="554183" y="2707912"/>
            <a:ext cx="3920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10 Municipality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With the highest Wage Bill</a:t>
            </a:r>
            <a:endParaRPr 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8" y="0"/>
            <a:ext cx="7481455" cy="71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31" y="665019"/>
            <a:ext cx="6580909" cy="119245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Clustering </a:t>
            </a:r>
            <a:br>
              <a:rPr lang="en-US" sz="5400" dirty="0" smtClean="0">
                <a:latin typeface="Bell MT" panose="02020503060305020303" pitchFamily="18" charset="0"/>
              </a:rPr>
            </a:br>
            <a:r>
              <a:rPr lang="en-US" sz="5400" dirty="0">
                <a:latin typeface="Bell MT" panose="02020503060305020303" pitchFamily="18" charset="0"/>
              </a:rPr>
              <a:t>	</a:t>
            </a:r>
            <a:r>
              <a:rPr lang="en-US" sz="5400" dirty="0" smtClean="0">
                <a:latin typeface="Bell MT" panose="02020503060305020303" pitchFamily="18" charset="0"/>
              </a:rPr>
              <a:t>	   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5" name="ZoneTexte 4"/>
          <p:cNvSpPr txBox="1"/>
          <p:nvPr/>
        </p:nvSpPr>
        <p:spPr>
          <a:xfrm>
            <a:off x="1163782" y="2673926"/>
            <a:ext cx="10115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machine learning model called "clustering" is used to group the data into different groups based on the similarities found and discover underlying patterns. To achieve this objective, K-means looks for a fixed number (k) of clusters in the dataset. The elbow method is used to determine the number of cluster which is (k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).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K=3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65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8406"/>
            <a:ext cx="3276600" cy="3118213"/>
          </a:xfrm>
        </p:spPr>
      </p:pic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09" y="2668406"/>
            <a:ext cx="3368745" cy="3118213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63" y="2668406"/>
            <a:ext cx="3518983" cy="311821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381991" y="2206741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Cluster 0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98472" y="2206741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Cluster 1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912981" y="2206741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Cluster </a:t>
            </a:r>
            <a:r>
              <a:rPr lang="en-US" sz="2400" b="1" dirty="0">
                <a:solidFill>
                  <a:schemeClr val="bg2"/>
                </a:solidFill>
                <a:latin typeface="Bell MT" panose="020205030603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69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2" y="2752466"/>
            <a:ext cx="2703460" cy="454353"/>
          </a:xfrm>
        </p:spPr>
        <p:txBody>
          <a:bodyPr/>
          <a:lstStyle/>
          <a:p>
            <a:pPr algn="ctr"/>
            <a:r>
              <a:rPr lang="en-US" dirty="0" smtClean="0"/>
              <a:t>Cluster 0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8198774" y="2752465"/>
            <a:ext cx="2793971" cy="454353"/>
          </a:xfrm>
        </p:spPr>
        <p:txBody>
          <a:bodyPr/>
          <a:lstStyle/>
          <a:p>
            <a:pPr algn="ctr"/>
            <a:r>
              <a:rPr lang="en-US" dirty="0" smtClean="0"/>
              <a:t>Cluster 2</a:t>
            </a:r>
            <a:endParaRPr lang="en-US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4486403" y="2767236"/>
            <a:ext cx="2703460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74032" y="3430880"/>
            <a:ext cx="270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0 is characterized by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4 million and 10 billion gourdes.</a:t>
            </a:r>
          </a:p>
        </p:txBody>
      </p:sp>
      <p:sp>
        <p:nvSpPr>
          <p:cNvPr id="13" name="Titre 2"/>
          <p:cNvSpPr>
            <a:spLocks noGrp="1"/>
          </p:cNvSpPr>
          <p:nvPr>
            <p:ph type="title"/>
          </p:nvPr>
        </p:nvSpPr>
        <p:spPr>
          <a:xfrm>
            <a:off x="0" y="65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27293" y="3430880"/>
            <a:ext cx="270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Group 1 is characterized by communes that have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4 million gourdes.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198774" y="3430880"/>
            <a:ext cx="2863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Group 2 is characterized by 8.46%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400 million gourdes, 20.66%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400 million and 1 billion gourdes, and 70.86%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1 billion and 3 billion gourdes.</a:t>
            </a:r>
          </a:p>
        </p:txBody>
      </p:sp>
    </p:spTree>
    <p:extLst>
      <p:ext uri="{BB962C8B-B14F-4D97-AF65-F5344CB8AC3E}">
        <p14:creationId xmlns:p14="http://schemas.microsoft.com/office/powerpoint/2010/main" val="2978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t="13872" r="20986"/>
          <a:stretch/>
        </p:blipFill>
        <p:spPr>
          <a:xfrm>
            <a:off x="4752109" y="-13854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9709" y="2798619"/>
            <a:ext cx="2857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distribution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</a:t>
            </a:r>
          </a:p>
        </p:txBody>
      </p:sp>
    </p:spTree>
    <p:extLst>
      <p:ext uri="{BB962C8B-B14F-4D97-AF65-F5344CB8AC3E}">
        <p14:creationId xmlns:p14="http://schemas.microsoft.com/office/powerpoint/2010/main" val="5153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4836"/>
            <a:ext cx="5651269" cy="782638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Recommendation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09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DISPOSITION DU TEXTE 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DISPOSITION DU TEXTE 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-FR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37186"/>
            <a:ext cx="5056083" cy="47872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COMPARAISON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fr-FR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fr-FR"/>
              <a:t>Pellentesque habitant morbi tristique senectus et netus et malesuada fames ac turpis egestas.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fr-FR"/>
              <a:t>Pellentesque habitant morbi tristique senectus et netus et malesuada fames ac turpis egestas.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3" name="ZoneTexte 2"/>
          <p:cNvSpPr txBox="1"/>
          <p:nvPr/>
        </p:nvSpPr>
        <p:spPr>
          <a:xfrm>
            <a:off x="678873" y="332509"/>
            <a:ext cx="235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Agenda</a:t>
            </a:r>
            <a:endParaRPr lang="en-US" sz="5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236422927"/>
              </p:ext>
            </p:extLst>
          </p:nvPr>
        </p:nvGraphicFramePr>
        <p:xfrm>
          <a:off x="2147453" y="1407571"/>
          <a:ext cx="8128000" cy="495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5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0" y="1317173"/>
            <a:ext cx="4161764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GRAPHIQUE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 dirty="0"/>
              <a:t>Lorem ipsum</a:t>
            </a:r>
            <a:br>
              <a:rPr lang="fr-FR" dirty="0"/>
            </a:b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graphicFrame>
        <p:nvGraphicFramePr>
          <p:cNvPr id="9" name="Espace réservé au graphique 8" descr="Graphique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49910635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3788136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TABLEAU</a:t>
            </a:r>
            <a:br>
              <a:rPr lang="fr-FR"/>
            </a:br>
            <a:r>
              <a:rPr lang="fr-FR"/>
              <a:t>DIAPOSITIVE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/>
              <a:t>Lorem ipsum</a:t>
            </a:r>
            <a:br>
              <a:rPr lang="fr-FR"/>
            </a:br>
            <a:r>
              <a:rPr lang="fr-FR"/>
              <a:t>dolor sit amet, consectetuer adipiscing elit, sed</a:t>
            </a:r>
            <a:br>
              <a:rPr lang="fr-FR"/>
            </a:br>
            <a:r>
              <a:rPr lang="fr-FR"/>
              <a:t>do eiusmod tempor incididunt ut labore.</a:t>
            </a:r>
          </a:p>
        </p:txBody>
      </p:sp>
      <p:graphicFrame>
        <p:nvGraphicFramePr>
          <p:cNvPr id="7" name="Espace réservé au tableau 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767088963"/>
              </p:ext>
            </p:extLst>
          </p:nvPr>
        </p:nvGraphicFramePr>
        <p:xfrm>
          <a:off x="5506065" y="1592263"/>
          <a:ext cx="5798398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86281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fr-FR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’image 15" descr="Vue déformée représentant un bâtiment blanc sous un ciel bleu clair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 rtl="0"/>
            <a:r>
              <a:rPr lang="fr-FR"/>
              <a:t>DIAPOSITIVE GRANDE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fr-FR"/>
              <a:t>DIAPOSITIVE VIDÉO</a:t>
            </a:r>
          </a:p>
        </p:txBody>
      </p:sp>
      <p:sp>
        <p:nvSpPr>
          <p:cNvPr id="5" name="Espace réservé à un média 4" descr="Mé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6" y="973512"/>
            <a:ext cx="5852966" cy="2281355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  <a:br>
              <a:rPr lang="fr-FR" dirty="0"/>
            </a:br>
            <a:r>
              <a:rPr lang="fr-FR" dirty="0"/>
              <a:t>BEAUCOUP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Jérémie</a:t>
            </a:r>
            <a:br>
              <a:rPr lang="fr-FR"/>
            </a:br>
            <a:r>
              <a:rPr lang="fr-FR"/>
              <a:t>Martin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fr-FR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fr-FR"/>
              <a:t>678-555-0128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fr-FR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fr-FR"/>
              <a:t>martin@example.com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38987" y="2286001"/>
            <a:ext cx="825315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 Location Analysis is a technique for discovering,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assessing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nd specifying the optimal placement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to start or to expand business activities.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location of a business has a significant impact on its future,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is essential to choose the right location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ensure that it is convenient 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customers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that there is sufficient demand in the area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which makes deciding on the location of a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 crucial step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any contractor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wanting to start or expand their business activities.</a:t>
            </a:r>
          </a:p>
          <a:p>
            <a:pPr algn="ctr"/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Next Location To Expand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447992" y="1091211"/>
            <a:ext cx="4365625" cy="776765"/>
          </a:xfrm>
        </p:spPr>
        <p:txBody>
          <a:bodyPr/>
          <a:lstStyle/>
          <a:p>
            <a:pPr algn="ctr"/>
            <a:r>
              <a:rPr lang="en-US" sz="5400" dirty="0" smtClean="0">
                <a:latin typeface="Bell MT" panose="02020503060305020303" pitchFamily="18" charset="0"/>
              </a:rPr>
              <a:t>Stakeholders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447992" y="2662865"/>
            <a:ext cx="4365625" cy="23336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Contractors</a:t>
            </a:r>
            <a:endParaRPr lang="en-US" sz="3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Customers</a:t>
            </a:r>
            <a:endParaRPr lang="en-US" sz="16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2977" y="1116399"/>
            <a:ext cx="5056083" cy="782638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Data Acquisition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Features Used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80408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ell MT" panose="02020503060305020303" pitchFamily="18" charset="0"/>
              </a:rPr>
              <a:t>The list of businesses in the various sectors of activity by municipality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Bell MT" panose="02020503060305020303" pitchFamily="18" charset="0"/>
              </a:rPr>
              <a:t>Source: Web Scraping from </a:t>
            </a:r>
            <a:r>
              <a:rPr lang="en-US" sz="1600" dirty="0" smtClean="0">
                <a:solidFill>
                  <a:schemeClr val="bg1"/>
                </a:solidFill>
                <a:latin typeface="Bell MT" panose="02020503060305020303" pitchFamily="18" charset="0"/>
                <a:hlinkClick r:id="rId2"/>
              </a:rPr>
              <a:t>www.pagespro.ht</a:t>
            </a:r>
            <a:endParaRPr lang="en-US" sz="8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ell MT" panose="02020503060305020303" pitchFamily="18" charset="0"/>
              </a:rPr>
              <a:t>The demographic data of the various municipalities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Bell MT" panose="02020503060305020303" pitchFamily="18" charset="0"/>
              </a:rPr>
              <a:t>Source: Office For The Coordination Of Humanitarian Affairs (OCHA</a:t>
            </a:r>
            <a:r>
              <a:rPr lang="en-US" sz="1600" dirty="0" smtClean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endParaRPr lang="en-US" sz="16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lvl="1"/>
            <a:endParaRPr lang="en-US" sz="2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Commune’s 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Name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Commune’s Geo-Location</a:t>
            </a:r>
            <a:endParaRPr lang="en-US" sz="1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Percentage of Men and 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Women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per municipality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Business’s location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Business’s sector activity</a:t>
            </a:r>
            <a:endParaRPr lang="en-US" sz="1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Data</a:t>
            </a:r>
            <a:endParaRPr lang="en-US" sz="5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3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021" y="1830635"/>
            <a:ext cx="10510754" cy="2281355"/>
          </a:xfrm>
        </p:spPr>
        <p:txBody>
          <a:bodyPr/>
          <a:lstStyle/>
          <a:p>
            <a:pPr algn="ctr"/>
            <a:r>
              <a:rPr lang="en-US" sz="6000" dirty="0" smtClean="0">
                <a:latin typeface="Bell MT" panose="02020503060305020303" pitchFamily="18" charset="0"/>
              </a:rPr>
              <a:t>Data Visualization</a:t>
            </a:r>
            <a:endParaRPr lang="en-US" sz="6000" dirty="0">
              <a:latin typeface="Bell MT" panose="02020503060305020303" pitchFamily="18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60569725"/>
              </p:ext>
            </p:extLst>
          </p:nvPr>
        </p:nvGraphicFramePr>
        <p:xfrm>
          <a:off x="2032000" y="3865418"/>
          <a:ext cx="8128000" cy="227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953</Words>
  <Application>Microsoft Office PowerPoint</Application>
  <PresentationFormat>Grand écran</PresentationFormat>
  <Paragraphs>177</Paragraphs>
  <Slides>25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Bell MT</vt:lpstr>
      <vt:lpstr>Calibri</vt:lpstr>
      <vt:lpstr>Lucida Grande</vt:lpstr>
      <vt:lpstr>Verdana</vt:lpstr>
      <vt:lpstr>Wingdings</vt:lpstr>
      <vt:lpstr>Thème Office</vt:lpstr>
      <vt:lpstr>Best Place  for Business  in Haiti</vt:lpstr>
      <vt:lpstr>Présentation PowerPoint</vt:lpstr>
      <vt:lpstr>Introduction</vt:lpstr>
      <vt:lpstr>What Is The Best Municipality To Start Your Business? Or  What Is The Next Location To Expand Your Business?</vt:lpstr>
      <vt:lpstr>Présentation PowerPoint</vt:lpstr>
      <vt:lpstr>Methodology</vt:lpstr>
      <vt:lpstr>Data</vt:lpstr>
      <vt:lpstr>Présentation PowerPoint</vt:lpstr>
      <vt:lpstr>Data Visualization</vt:lpstr>
      <vt:lpstr>Présentation PowerPoint</vt:lpstr>
      <vt:lpstr>Présentation PowerPoint</vt:lpstr>
      <vt:lpstr>Clustering        Analysis</vt:lpstr>
      <vt:lpstr>Cluster Analysis</vt:lpstr>
      <vt:lpstr>Cluster Analysis</vt:lpstr>
      <vt:lpstr>Présentation PowerPoint</vt:lpstr>
      <vt:lpstr>Recommendation</vt:lpstr>
      <vt:lpstr>DISPOSITION DU TEXTE 1</vt:lpstr>
      <vt:lpstr>DISPOSITION DU TEXTE 2</vt:lpstr>
      <vt:lpstr>COMPARAISON</vt:lpstr>
      <vt:lpstr>DIAPOSITIVE DE GRAPHIQUE</vt:lpstr>
      <vt:lpstr>TABLEAU DIAPOSITIVE</vt:lpstr>
      <vt:lpstr>DIAPOSITIVE GRANDE IMAGE</vt:lpstr>
      <vt:lpstr>DIAPOSITIVE VIDÉO</vt:lpstr>
      <vt:lpstr>MERCI BEAUCOUP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2021-09-28T17:14:29Z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