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1" i="1" u="sng" strike="noStrike" baseline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>
        <c:manualLayout>
          <c:xMode val="edge"/>
          <c:yMode val="edge"/>
          <c:x val="0.113048516"/>
          <c:y val="0.005557762"/>
        </c:manualLayout>
      </c:layout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overlap val="-43"/>
        <c:gapWidth val="26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pattFill prst="ltDnDiag">
          <a:fgClr>
            <a:srgbClr val="D9D9D9"/>
          </a:fgClr>
          <a:bgClr>
            <a:srgbClr val="FFFFFF"/>
          </a:bgClr>
        </a:patt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HIGH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LOW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v>MED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0580133"/>
          <c:y val="0.17549454"/>
          <c:w val="0.12522238"/>
          <c:h val="0.6056338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4075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2250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584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8255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7149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9589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624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7036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9879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005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7448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1131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57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0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995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744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341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1652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4669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710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58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9345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570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9883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988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2661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9222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4655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332395" y="3068280"/>
            <a:ext cx="8610601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STUDENT NAME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宋体" pitchFamily="0" charset="0"/>
                <a:cs typeface="Cambria" pitchFamily="18" charset="0"/>
              </a:rPr>
              <a:t>L.Devadharshini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REGISTER NO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: 312219893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mbria" pitchFamily="18" charset="0"/>
              <a:ea typeface="Cambria" pitchFamily="18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DEPARTMENT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   : BACHELOR OF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mbria" pitchFamily="18" charset="0"/>
              <a:ea typeface="Cambria" pitchFamily="18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COLLEGE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             : PERI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mbria" pitchFamily="18" charset="0"/>
              <a:ea typeface="Cambria" pitchFamily="18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NM ID        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0" charset="0"/>
              </a:rPr>
              <a:t>:B3AAAAF46161FD4BA1140A782954839A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mbria" pitchFamily="18" charset="0"/>
              <a:ea typeface="Cambria" pitchFamily="18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700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150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1501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IFS (Z8-5”VERY HIGH”28-4,”HIGH”,28&gt;3,”MED”,TRUE,”LOW”)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514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613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707118" y="1630754"/>
            <a:ext cx="8694964" cy="3749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 PivotTables for Advanced Analysis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can dynamically summarize and analyze your data: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Select Your Data Range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Go to Insert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Configure PivotTable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Rows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Project Name or Department.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Columns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Values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Average or Count of Performance Metrics.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0692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613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295399" y="1039450"/>
          <a:ext cx="7829550" cy="553221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30433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00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 2 PIE CHART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-2362200" y="4114800"/>
            <a:ext cx="76200" cy="30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576943" y="1739537"/>
          <a:ext cx="7548970" cy="4343399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4937586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00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914400" y="1295399"/>
            <a:ext cx="7924800" cy="570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Organization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 Tables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Develop summary tables to aggregate data by projects and departments. This helps in understanding overall performance trends and making comparisons.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5476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1447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5677494" y="3007132"/>
            <a:ext cx="857236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66285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39708" y="-164691"/>
            <a:ext cx="12192000" cy="70275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rebuchet MS" pitchFamily="0" charset="0"/>
              </a:rPr>
              <a:t>PROJE</a:t>
            </a: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rebuchet MS" pitchFamily="0" charset="0"/>
              </a:rPr>
              <a:t>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Cambria" pitchFamily="18" charset="0"/>
              <a:ea typeface="Cambria" pitchFamily="18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1265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191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381000" y="2019300"/>
            <a:ext cx="8534400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960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553811" y="2019300"/>
            <a:ext cx="847588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 of a project overview for data analytics using MS Excel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Data Analytics using MS Excel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leverage MS Excel's data analytics capabilities to extract insights, identify trends, and inform business decisions..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aims to demonstrate the power of MS Excel in data analytics, providing actionable insights to drive informed business decisions.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42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427388" y="1986643"/>
            <a:ext cx="4657726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Employer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Organization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Firm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783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1232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514598" y="1695450"/>
            <a:ext cx="6838951" cy="5781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 in Excel allows you to selectively display and analyze specific subsets of data based on criteria, enabling focused insights and streamlined data management.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756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00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381000" y="1110977"/>
            <a:ext cx="9144000" cy="6593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There is 5 features in employee dataset.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"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," "Revenue," "Expenses," "Profit," and "Market Share" to clearly present and compare metrics for each unit.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Apply conditional formatting to highlight high or low performance scores for better visualization.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Number Format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Ensure that the Rating column is formatted to show numbers or a rating scale if applicable.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gender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:Create a summary table to analyze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levels by gender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This table will help you visualize the data more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effectively.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Konduru Narasimha</dc:creator>
  <cp:lastModifiedBy>root</cp:lastModifiedBy>
  <cp:revision>3</cp:revision>
  <dcterms:created xsi:type="dcterms:W3CDTF">2024-09-14T07:31:00Z</dcterms:created>
  <dcterms:modified xsi:type="dcterms:W3CDTF">2024-09-27T11:42:35Z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7B608B154DFF43E8B8BDB9210B2ADD18_13</vt:lpwstr>
  </property>
  <property fmtid="{D5CDD505-2E9C-101B-9397-08002B2CF9AE}" pid="5" name="KSOProductBuildVer">
    <vt:lpwstr>1033-12.2.0.17562</vt:lpwstr>
  </property>
</Properties>
</file>