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852" autoAdjust="0"/>
  </p:normalViewPr>
  <p:slideViewPr>
    <p:cSldViewPr snapToGrid="0">
      <p:cViewPr>
        <p:scale>
          <a:sx n="98" d="100"/>
          <a:sy n="98" d="100"/>
        </p:scale>
        <p:origin x="7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B35C-8E68-4108-8DDA-9A5653BC270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A51C-308E-4326-BC43-76D352D2E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7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Regularization is a way</a:t>
            </a:r>
            <a:r>
              <a:rPr lang="en-US" altLang="zh-CN" baseline="0" dirty="0" smtClean="0"/>
              <a:t> to use some knowledge we already known to modify. Objective function. L1-norm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C-308E-4326-BC43-76D352D2E9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Shortcut</a:t>
            </a:r>
            <a:r>
              <a:rPr lang="en-US" altLang="zh-CN" baseline="0" dirty="0" smtClean="0"/>
              <a:t> prevent deep. Block. </a:t>
            </a:r>
            <a:r>
              <a:rPr lang="en-US" altLang="zh-CN" baseline="0" dirty="0" err="1" smtClean="0"/>
              <a:t>vertice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C-308E-4326-BC43-76D352D2E9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3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7AB0-1D29-47C0-B081-B98E688B84D4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D1C7-9250-4B35-9F1B-D95DA7A5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3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5153" y="450761"/>
            <a:ext cx="10135224" cy="2625492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How Does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Regularization</a:t>
            </a:r>
            <a:r>
              <a:rPr lang="en-US" altLang="zh-CN" sz="4400" b="1" dirty="0" smtClean="0"/>
              <a:t> Influence The Performance Of Network With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Projection Shortcuts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772" y="3857220"/>
            <a:ext cx="9144000" cy="1655762"/>
          </a:xfrm>
        </p:spPr>
        <p:txBody>
          <a:bodyPr/>
          <a:lstStyle/>
          <a:p>
            <a:r>
              <a:rPr lang="en-US" altLang="zh-CN" smtClean="0"/>
              <a:t>Team 5: </a:t>
            </a:r>
            <a:r>
              <a:rPr lang="en-US" altLang="zh-CN" dirty="0" err="1" smtClean="0"/>
              <a:t>Lizhen</a:t>
            </a:r>
            <a:r>
              <a:rPr lang="en-US" altLang="zh-CN" dirty="0" smtClean="0"/>
              <a:t> Zhu (Presenter), </a:t>
            </a:r>
            <a:r>
              <a:rPr lang="en-US" altLang="zh-CN" dirty="0" err="1" smtClean="0"/>
              <a:t>Yuxuan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428" y="425303"/>
            <a:ext cx="2872563" cy="776288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otivation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7" y="2904348"/>
            <a:ext cx="6202949" cy="327629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 rot="1073390">
            <a:off x="6832710" y="4392762"/>
            <a:ext cx="4452744" cy="9973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Regularization?</a:t>
            </a:r>
          </a:p>
          <a:p>
            <a:r>
              <a:rPr lang="en-US" altLang="zh-CN" dirty="0" smtClean="0"/>
              <a:t>L1-norm, L2-norm or something new ?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427735" y="361769"/>
            <a:ext cx="6348694" cy="2682598"/>
            <a:chOff x="5780735" y="751131"/>
            <a:chExt cx="4097265" cy="1731272"/>
          </a:xfrm>
        </p:grpSpPr>
        <p:grpSp>
          <p:nvGrpSpPr>
            <p:cNvPr id="13" name="组合 12"/>
            <p:cNvGrpSpPr/>
            <p:nvPr/>
          </p:nvGrpSpPr>
          <p:grpSpPr>
            <a:xfrm>
              <a:off x="5780735" y="751131"/>
              <a:ext cx="4097265" cy="1731272"/>
              <a:chOff x="6592104" y="986170"/>
              <a:chExt cx="4097265" cy="173127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16" b="18856"/>
              <a:stretch/>
            </p:blipFill>
            <p:spPr>
              <a:xfrm>
                <a:off x="6592104" y="986170"/>
                <a:ext cx="3749631" cy="1731272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9465876" y="1574524"/>
                <a:ext cx="1223493" cy="759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652506" y="1348975"/>
              <a:ext cx="673609" cy="2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1600" b="1" dirty="0" smtClean="0"/>
                <a:t>· </a:t>
              </a:r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17085" y="1413022"/>
            <a:ext cx="216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block 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with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shortcut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" r="23273"/>
          <a:stretch/>
        </p:blipFill>
        <p:spPr>
          <a:xfrm>
            <a:off x="3957788" y="940158"/>
            <a:ext cx="5237727" cy="9596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5155" y="1114628"/>
            <a:ext cx="3442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Objective Function</a:t>
            </a:r>
            <a:endParaRPr lang="zh-CN" altLang="en-US" sz="3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9144000" y="437450"/>
            <a:ext cx="2168264" cy="1462400"/>
            <a:chOff x="9144000" y="437450"/>
            <a:chExt cx="2168264" cy="1462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72" t="-23"/>
            <a:stretch/>
          </p:blipFill>
          <p:spPr>
            <a:xfrm>
              <a:off x="9144000" y="940158"/>
              <a:ext cx="1640230" cy="959692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9453093" y="437450"/>
              <a:ext cx="1859171" cy="605739"/>
              <a:chOff x="9453093" y="437450"/>
              <a:chExt cx="1859171" cy="605739"/>
            </a:xfrm>
          </p:grpSpPr>
          <p:sp>
            <p:nvSpPr>
              <p:cNvPr id="5" name="椭圆形标注 4"/>
              <p:cNvSpPr/>
              <p:nvPr/>
            </p:nvSpPr>
            <p:spPr>
              <a:xfrm>
                <a:off x="9453093" y="437450"/>
                <a:ext cx="1841679" cy="605739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9586494" y="540264"/>
                <a:ext cx="17257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Penalty term</a:t>
                </a:r>
                <a:endParaRPr lang="zh-CN" altLang="en-US" sz="2000" dirty="0"/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48" y="2405866"/>
            <a:ext cx="3028571" cy="2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23" y="2440762"/>
            <a:ext cx="3028571" cy="28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/>
          <a:stretch/>
        </p:blipFill>
        <p:spPr>
          <a:xfrm>
            <a:off x="3490175" y="5269333"/>
            <a:ext cx="1266616" cy="1152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/>
          <a:stretch/>
        </p:blipFill>
        <p:spPr>
          <a:xfrm>
            <a:off x="7688688" y="5304230"/>
            <a:ext cx="1254175" cy="11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" b="19366"/>
          <a:stretch/>
        </p:blipFill>
        <p:spPr>
          <a:xfrm>
            <a:off x="231119" y="1690688"/>
            <a:ext cx="6516232" cy="306342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986660" y="2160087"/>
            <a:ext cx="1300593" cy="2253417"/>
            <a:chOff x="6096000" y="3253997"/>
            <a:chExt cx="1300593" cy="2253417"/>
          </a:xfrm>
          <a:solidFill>
            <a:schemeClr val="bg1"/>
          </a:solidFill>
        </p:grpSpPr>
        <p:sp>
          <p:nvSpPr>
            <p:cNvPr id="12" name="矩形 11"/>
            <p:cNvSpPr/>
            <p:nvPr/>
          </p:nvSpPr>
          <p:spPr>
            <a:xfrm>
              <a:off x="6096000" y="3253997"/>
              <a:ext cx="1122219" cy="2253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52839" y="4211428"/>
              <a:ext cx="104375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b="1" dirty="0" smtClean="0"/>
                <a:t>· </a:t>
              </a:r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59" y="603749"/>
            <a:ext cx="4764110" cy="11497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Shortcut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43859" y="2496735"/>
            <a:ext cx="34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43859" y="3440758"/>
            <a:ext cx="34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760472" y="603749"/>
            <a:ext cx="4764110" cy="114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Plan To Do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47351" y="1690688"/>
                <a:ext cx="4606449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Try L1-norm, L2-norm, </a:t>
                </a:r>
                <a:r>
                  <a:rPr lang="en-US" altLang="zh-CN" dirty="0" err="1" smtClean="0"/>
                  <a:t>Lp</a:t>
                </a:r>
                <a:r>
                  <a:rPr lang="en-US" altLang="zh-CN" dirty="0" smtClean="0"/>
                  <a:t>-norm on different parameters.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Introduce new penalty terms, like mutual regularization.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Analyzing &amp; getting insights.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7351" y="1690688"/>
                <a:ext cx="4606449" cy="4486275"/>
              </a:xfrm>
              <a:blipFill rotWithShape="0">
                <a:blip r:embed="rId4"/>
                <a:stretch>
                  <a:fillRect l="-2381" t="-3125" r="-1852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82700" y="5410199"/>
            <a:ext cx="2374900" cy="430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8101" y="5440959"/>
            <a:ext cx="23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2700" y="6221324"/>
            <a:ext cx="2374900" cy="430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101" y="6252084"/>
            <a:ext cx="23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2"/>
            <a:endCxn id="17" idx="0"/>
          </p:cNvCxnSpPr>
          <p:nvPr/>
        </p:nvCxnSpPr>
        <p:spPr>
          <a:xfrm>
            <a:off x="2482851" y="5810291"/>
            <a:ext cx="0" cy="4417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67773" y="5807631"/>
            <a:ext cx="7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482850" y="4968406"/>
            <a:ext cx="0" cy="4417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9976" y="5428136"/>
                <a:ext cx="69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6" y="5428136"/>
                <a:ext cx="698126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1874" y="6211669"/>
                <a:ext cx="69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4" y="6211669"/>
                <a:ext cx="698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894357" y="4902934"/>
                <a:ext cx="698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57" y="4902934"/>
                <a:ext cx="6981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2482850" y="6623821"/>
            <a:ext cx="0" cy="2341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482850" y="7072952"/>
            <a:ext cx="0" cy="2549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881657" y="6740910"/>
                <a:ext cx="1205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57" y="6740910"/>
                <a:ext cx="1205268" cy="43088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2664325" y="6969160"/>
            <a:ext cx="7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0" y="5130800"/>
            <a:ext cx="4857182" cy="1490616"/>
          </a:xfrm>
          <a:prstGeom prst="arc">
            <a:avLst>
              <a:gd name="adj1" fmla="val 16422609"/>
              <a:gd name="adj2" fmla="val 21260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V="1">
            <a:off x="143109" y="5656365"/>
            <a:ext cx="4714073" cy="1299988"/>
          </a:xfrm>
          <a:prstGeom prst="arc">
            <a:avLst>
              <a:gd name="adj1" fmla="val 16662468"/>
              <a:gd name="adj2" fmla="val 21290482"/>
            </a:avLst>
          </a:prstGeom>
          <a:ln w="28575">
            <a:headEnd type="stealth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>
            <a:off x="4484060" y="5612802"/>
            <a:ext cx="364884" cy="928675"/>
          </a:xfrm>
          <a:prstGeom prst="arc">
            <a:avLst>
              <a:gd name="adj1" fmla="val 16601698"/>
              <a:gd name="adj2" fmla="val 49299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998349" y="5851992"/>
            <a:ext cx="1043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="1" dirty="0" smtClean="0"/>
              <a:t>·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833" y="1297173"/>
            <a:ext cx="10400414" cy="260508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41251" y="3317326"/>
            <a:ext cx="5042103" cy="2435558"/>
            <a:chOff x="0" y="4902934"/>
            <a:chExt cx="5042103" cy="2435558"/>
          </a:xfrm>
        </p:grpSpPr>
        <p:sp>
          <p:nvSpPr>
            <p:cNvPr id="4" name="矩形 3"/>
            <p:cNvSpPr/>
            <p:nvPr/>
          </p:nvSpPr>
          <p:spPr>
            <a:xfrm>
              <a:off x="1282700" y="5410199"/>
              <a:ext cx="2374900" cy="4308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8101" y="5440959"/>
              <a:ext cx="2349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82700" y="6221324"/>
              <a:ext cx="2374900" cy="4308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8101" y="6252084"/>
              <a:ext cx="2349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7" idx="0"/>
            </p:cNvCxnSpPr>
            <p:nvPr/>
          </p:nvCxnSpPr>
          <p:spPr>
            <a:xfrm>
              <a:off x="2482851" y="5810291"/>
              <a:ext cx="0" cy="4417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667773" y="5807631"/>
              <a:ext cx="70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09976" y="5428136"/>
                  <a:ext cx="6981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76" y="5428136"/>
                  <a:ext cx="69812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71874" y="6211669"/>
                  <a:ext cx="6981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74" y="6211669"/>
                  <a:ext cx="6981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894357" y="4902934"/>
                  <a:ext cx="6981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57" y="4902934"/>
                  <a:ext cx="69812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/>
          </p:nvCxnSpPr>
          <p:spPr>
            <a:xfrm>
              <a:off x="2482850" y="6623821"/>
              <a:ext cx="0" cy="2341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482850" y="7072952"/>
              <a:ext cx="0" cy="254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1657" y="6740910"/>
                  <a:ext cx="120526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200" b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657" y="6740910"/>
                  <a:ext cx="1205268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2664325" y="6969160"/>
              <a:ext cx="706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0" y="5130800"/>
              <a:ext cx="4857182" cy="1490616"/>
            </a:xfrm>
            <a:prstGeom prst="arc">
              <a:avLst>
                <a:gd name="adj1" fmla="val 16422609"/>
                <a:gd name="adj2" fmla="val 212600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flipV="1">
              <a:off x="143109" y="5656365"/>
              <a:ext cx="4714073" cy="1299988"/>
            </a:xfrm>
            <a:prstGeom prst="arc">
              <a:avLst>
                <a:gd name="adj1" fmla="val 16662468"/>
                <a:gd name="adj2" fmla="val 21290482"/>
              </a:avLst>
            </a:prstGeom>
            <a:ln w="28575">
              <a:headEnd type="stealth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>
              <a:off x="4484060" y="5612802"/>
              <a:ext cx="364884" cy="928675"/>
            </a:xfrm>
            <a:prstGeom prst="arc">
              <a:avLst>
                <a:gd name="adj1" fmla="val 16601698"/>
                <a:gd name="adj2" fmla="val 492994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98349" y="5851992"/>
              <a:ext cx="10437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b="1" dirty="0" smtClean="0"/>
                <a:t>· </a:t>
              </a:r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482850" y="4968406"/>
              <a:ext cx="0" cy="4417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67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125</Words>
  <Application>Microsoft Office PowerPoint</Application>
  <PresentationFormat>宽屏</PresentationFormat>
  <Paragraphs>44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How Does Regularization Influence The Performance Of Network With Projection Shortcuts</vt:lpstr>
      <vt:lpstr>Motivation</vt:lpstr>
      <vt:lpstr>PowerPoint 演示文稿</vt:lpstr>
      <vt:lpstr>Projection Shortcut </vt:lpstr>
      <vt:lpstr>Thank You For Listening! 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立臻</dc:creator>
  <cp:lastModifiedBy>朱 立臻</cp:lastModifiedBy>
  <cp:revision>40</cp:revision>
  <dcterms:created xsi:type="dcterms:W3CDTF">2018-12-26T07:54:11Z</dcterms:created>
  <dcterms:modified xsi:type="dcterms:W3CDTF">2019-08-14T15:56:23Z</dcterms:modified>
</cp:coreProperties>
</file>