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D974-6F51-49B0-BF4B-BC3C48F52BE3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4021-6F67-411F-859B-DCF14E8E7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214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D974-6F51-49B0-BF4B-BC3C48F52BE3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4021-6F67-411F-859B-DCF14E8E7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390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D974-6F51-49B0-BF4B-BC3C48F52BE3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4021-6F67-411F-859B-DCF14E8E7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0654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D974-6F51-49B0-BF4B-BC3C48F52BE3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4021-6F67-411F-859B-DCF14E8E7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22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D974-6F51-49B0-BF4B-BC3C48F52BE3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4021-6F67-411F-859B-DCF14E8E7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158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D974-6F51-49B0-BF4B-BC3C48F52BE3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4021-6F67-411F-859B-DCF14E8E7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426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D974-6F51-49B0-BF4B-BC3C48F52BE3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4021-6F67-411F-859B-DCF14E8E7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6886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D974-6F51-49B0-BF4B-BC3C48F52BE3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4021-6F67-411F-859B-DCF14E8E7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2432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D974-6F51-49B0-BF4B-BC3C48F52BE3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4021-6F67-411F-859B-DCF14E8E7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5934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D974-6F51-49B0-BF4B-BC3C48F52BE3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4021-6F67-411F-859B-DCF14E8E7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93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D974-6F51-49B0-BF4B-BC3C48F52BE3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4021-6F67-411F-859B-DCF14E8E7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304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5D974-6F51-49B0-BF4B-BC3C48F52BE3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44021-6F67-411F-859B-DCF14E8E7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7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Team 11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2724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Team 11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11 Presentation</dc:title>
  <dc:creator>Rahman, Adil</dc:creator>
  <cp:lastModifiedBy>Rahman, Adil</cp:lastModifiedBy>
  <cp:revision>1</cp:revision>
  <dcterms:created xsi:type="dcterms:W3CDTF">2016-12-10T01:15:20Z</dcterms:created>
  <dcterms:modified xsi:type="dcterms:W3CDTF">2016-12-10T01:15:44Z</dcterms:modified>
</cp:coreProperties>
</file>