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9" r:id="rId4"/>
    <p:sldId id="260" r:id="rId5"/>
    <p:sldId id="264" r:id="rId6"/>
    <p:sldId id="265" r:id="rId7"/>
    <p:sldId id="262" r:id="rId8"/>
    <p:sldId id="258" r:id="rId9"/>
    <p:sldId id="257"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79577" autoAdjust="0"/>
  </p:normalViewPr>
  <p:slideViewPr>
    <p:cSldViewPr snapToGrid="0">
      <p:cViewPr>
        <p:scale>
          <a:sx n="66" d="100"/>
          <a:sy n="66" d="100"/>
        </p:scale>
        <p:origin x="864"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a:t>
            </a:fld>
            <a:endParaRPr lang="en-GB"/>
          </a:p>
        </p:txBody>
      </p:sp>
    </p:spTree>
    <p:extLst>
      <p:ext uri="{BB962C8B-B14F-4D97-AF65-F5344CB8AC3E}">
        <p14:creationId xmlns:p14="http://schemas.microsoft.com/office/powerpoint/2010/main" val="36955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93" y="552702"/>
            <a:ext cx="4877234" cy="4877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e a 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613210" y="4952482"/>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h a n 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 o u  </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Challenge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mobile or web application that allows user to empathise with dementia sufferers. This could be aided with the use of social media.</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a character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6569"/>
            <a:ext cx="10515600" cy="1325563"/>
          </a:xfrm>
        </p:spPr>
        <p:txBody>
          <a:bodyPr/>
          <a:lstStyle/>
          <a:p>
            <a:r>
              <a:rPr lang="en-GB" sz="4800" b="1" dirty="0"/>
              <a:t>Final idea:</a:t>
            </a:r>
            <a:endParaRPr lang="en-GB" b="1" dirty="0"/>
          </a:p>
        </p:txBody>
      </p:sp>
      <p:sp>
        <p:nvSpPr>
          <p:cNvPr id="3" name="Content Placeholder 2"/>
          <p:cNvSpPr>
            <a:spLocks noGrp="1"/>
          </p:cNvSpPr>
          <p:nvPr>
            <p:ph idx="1"/>
          </p:nvPr>
        </p:nvSpPr>
        <p:spPr>
          <a:xfrm>
            <a:off x="838200" y="2665142"/>
            <a:ext cx="10515600" cy="3902114"/>
          </a:xfrm>
        </p:spPr>
        <p:txBody>
          <a:bodyPr/>
          <a:lstStyle/>
          <a:p>
            <a:r>
              <a:rPr lang="en-GB" dirty="0"/>
              <a:t>A question based web application that:</a:t>
            </a:r>
          </a:p>
          <a:p>
            <a:pPr marL="0" indent="0">
              <a:buNone/>
            </a:pPr>
            <a:endParaRPr lang="en-GB" sz="500" dirty="0"/>
          </a:p>
          <a:p>
            <a:pPr lvl="1"/>
            <a:r>
              <a:rPr lang="en-GB" dirty="0"/>
              <a:t>questions user’s pre-existing assumptions of dementia</a:t>
            </a:r>
          </a:p>
          <a:p>
            <a:pPr marL="457200" lvl="1" indent="0">
              <a:buNone/>
            </a:pPr>
            <a:endParaRPr lang="en-GB" sz="500" dirty="0"/>
          </a:p>
          <a:p>
            <a:pPr lvl="1"/>
            <a:r>
              <a:rPr lang="en-GB" dirty="0"/>
              <a:t>includes information to raise awareness of the disease</a:t>
            </a:r>
          </a:p>
          <a:p>
            <a:pPr marL="457200" lvl="1" indent="0">
              <a:buNone/>
            </a:pPr>
            <a:endParaRPr lang="en-GB" sz="500" dirty="0"/>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in:</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being peeled (when questions are incorrectly answered).</a:t>
            </a:r>
          </a:p>
          <a:p>
            <a:r>
              <a:rPr lang="en-GB" dirty="0"/>
              <a:t>Implementing a back end database.</a:t>
            </a:r>
          </a:p>
          <a:p>
            <a:r>
              <a:rPr lang="en-GB" dirty="0"/>
              <a:t>Exclusive Alzheimer’s Research UK snapchat filter and Snapchat Snapcash feature.</a:t>
            </a:r>
          </a:p>
          <a:p>
            <a:r>
              <a:rPr lang="en-GB" dirty="0"/>
              <a:t>Greater social media integration and possible iOS and Android apps.</a:t>
            </a:r>
          </a:p>
          <a:p>
            <a:r>
              <a:rPr lang="en-GB" dirty="0"/>
              <a:t>Add an incentive; unlock a snapchat filter if you score higher than a certain score.</a:t>
            </a:r>
          </a:p>
          <a:p>
            <a:pPr lvl="1"/>
            <a:r>
              <a:rPr lang="en-GB" dirty="0"/>
              <a:t>Snapchat filter something that would be shared and will raise awareness.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0888579" cy="4351338"/>
          </a:xfrm>
        </p:spPr>
        <p:txBody>
          <a:bodyPr>
            <a:normAutofit lnSpcReduction="10000"/>
          </a:bodyPr>
          <a:lstStyle/>
          <a:p>
            <a:pPr lvl="1">
              <a:buFont typeface="+mj-lt"/>
              <a:buAutoNum type="arabicPeriod"/>
            </a:pPr>
            <a:r>
              <a:rPr lang="en-GB" sz="1200" dirty="0"/>
              <a:t>“What is the most common form of dementia?”</a:t>
            </a:r>
            <a:br>
              <a:rPr lang="en-GB" sz="1200" dirty="0"/>
            </a:br>
            <a:r>
              <a:rPr lang="en-GB" sz="1200" i="1" dirty="0">
                <a:solidFill>
                  <a:srgbClr val="FF9900"/>
                </a:solidFill>
              </a:rPr>
              <a:t>Judd, N. and Society, A. (2007) What is Alzheimer’s disease? - Alzheimer’s society. Available at: https://www.alzheimers.org.uk/site/scripts/documents_info.php?documentID=100 (Accessed: 10 December 2016).</a:t>
            </a:r>
          </a:p>
          <a:p>
            <a:pPr lvl="1">
              <a:buFont typeface="+mj-lt"/>
              <a:buAutoNum type="arabicPeriod"/>
            </a:pPr>
            <a:r>
              <a:rPr lang="en-GB" sz="1200" dirty="0"/>
              <a:t>“Who has a higher risk of developing Alzheimer’s disease?”</a:t>
            </a:r>
            <a:br>
              <a:rPr lang="en-GB" sz="1200" dirty="0"/>
            </a:br>
            <a:r>
              <a:rPr lang="en-GB" sz="1200" i="1" dirty="0">
                <a:solidFill>
                  <a:srgbClr val="FF9900"/>
                </a:solidFill>
              </a:rPr>
              <a:t>Sauer, A. (2015) Why is Alzheimer’s more likely in women? Available at: http://www.alzheimers.net/8-12-15-why-is-alzheimers-more-likely-in-women/ (Accessed: 10 December 2016).</a:t>
            </a:r>
          </a:p>
          <a:p>
            <a:pPr lvl="1">
              <a:buFont typeface="+mj-lt"/>
              <a:buAutoNum type="arabicPeriod"/>
            </a:pPr>
            <a:r>
              <a:rPr lang="en-GB" sz="1200" dirty="0"/>
              <a:t>“What are the two proteins responsible for dementia?”</a:t>
            </a:r>
            <a:br>
              <a:rPr lang="en-GB" sz="1200" dirty="0"/>
            </a:br>
            <a:r>
              <a:rPr lang="en-GB" sz="1200" i="1" dirty="0">
                <a:solidFill>
                  <a:srgbClr val="FF9900"/>
                </a:solidFill>
              </a:rPr>
              <a:t>Bloom, G.S. (2014) ‘Amyloid-</a:t>
            </a:r>
            <a:r>
              <a:rPr lang="el-GR" sz="1200" i="1" dirty="0">
                <a:solidFill>
                  <a:srgbClr val="FF9900"/>
                </a:solidFill>
              </a:rPr>
              <a:t>β </a:t>
            </a:r>
            <a:r>
              <a:rPr lang="en-GB" sz="1200" i="1" dirty="0">
                <a:solidFill>
                  <a:srgbClr val="FF9900"/>
                </a:solidFill>
              </a:rPr>
              <a:t>and Tau’, JAMA Neurology, 71(4), p. 505. </a:t>
            </a:r>
            <a:r>
              <a:rPr lang="en-GB" sz="1200" i="1" dirty="0" err="1">
                <a:solidFill>
                  <a:srgbClr val="FF9900"/>
                </a:solidFill>
              </a:rPr>
              <a:t>doi</a:t>
            </a:r>
            <a:r>
              <a:rPr lang="en-GB" sz="1200" i="1" dirty="0">
                <a:solidFill>
                  <a:srgbClr val="FF9900"/>
                </a:solidFill>
              </a:rPr>
              <a:t>: 10.1001/jamaneurol.2013.5847.</a:t>
            </a:r>
          </a:p>
          <a:p>
            <a:pPr lvl="1">
              <a:buFont typeface="+mj-lt"/>
              <a:buAutoNum type="arabicPeriod"/>
            </a:pPr>
            <a:r>
              <a:rPr lang="en-GB" sz="1200" dirty="0"/>
              <a:t>“Is there a cure for Alzheimer’s disease?”</a:t>
            </a:r>
            <a:br>
              <a:rPr lang="en-GB" sz="1200" dirty="0"/>
            </a:br>
            <a:r>
              <a:rPr lang="en-GB" sz="1200" i="1" dirty="0">
                <a:solidFill>
                  <a:srgbClr val="FF9900"/>
                </a:solidFill>
              </a:rPr>
              <a:t>Association®, A. (2016) Latest treatment options. Available at: http://www.alz.org/alzheimers_disease_treatments.asp (Accessed: 10 December 2016).</a:t>
            </a:r>
          </a:p>
          <a:p>
            <a:pPr lvl="1">
              <a:buFont typeface="+mj-lt"/>
              <a:buAutoNum type="arabicPeriod"/>
            </a:pPr>
            <a:r>
              <a:rPr lang="en-GB" sz="1200" dirty="0"/>
              <a:t>“How much does dementia effect the global economy?”</a:t>
            </a:r>
            <a:br>
              <a:rPr lang="en-GB" sz="1200" i="1" dirty="0"/>
            </a:br>
            <a:r>
              <a:rPr lang="en-GB" sz="1200" dirty="0">
                <a:solidFill>
                  <a:srgbClr val="FF9900"/>
                </a:solidFill>
              </a:rPr>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200" dirty="0"/>
              <a:t>“Is Alzheimer’s disease fatal?”</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Does Alzheimer's only effect people over 65? </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“Alzheimer’s and </a:t>
            </a:r>
            <a:r>
              <a:rPr lang="en-GB" sz="1200" dirty="0" err="1"/>
              <a:t>Dimentia</a:t>
            </a:r>
            <a:r>
              <a:rPr lang="en-GB" sz="1200" dirty="0"/>
              <a:t> are the leading causes of death in the UK?”</a:t>
            </a:r>
            <a:br>
              <a:rPr lang="en-GB" sz="1200" dirty="0"/>
            </a:br>
            <a:r>
              <a:rPr lang="en-GB" sz="1200" i="1" dirty="0">
                <a:solidFill>
                  <a:srgbClr val="FF9900"/>
                </a:solidFill>
              </a:rPr>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200" dirty="0"/>
              <a:t>“Are the most prominent symptoms of Alzheimer's disease include memory loss, gradual loss of speech, and/or difficulties with any physical movements?”</a:t>
            </a:r>
            <a:br>
              <a:rPr lang="en-GB" sz="1200" dirty="0"/>
            </a:br>
            <a:r>
              <a:rPr lang="en-GB" sz="1200" i="1" dirty="0">
                <a:solidFill>
                  <a:srgbClr val="FF9900"/>
                </a:solidFill>
              </a:rPr>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746</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t e a m  11</vt:lpstr>
      <vt:lpstr>Plan</vt:lpstr>
      <vt:lpstr>Challenge Statement</vt:lpstr>
      <vt:lpstr>Requirements:</vt:lpstr>
      <vt:lpstr>Ideas:</vt:lpstr>
      <vt:lpstr>Final idea:</vt:lpstr>
      <vt:lpstr>Explanation of Implementation</vt:lpstr>
      <vt:lpstr>Future Development</vt:lpstr>
      <vt:lpstr>References: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58</cp:revision>
  <dcterms:created xsi:type="dcterms:W3CDTF">2016-12-10T01:15:20Z</dcterms:created>
  <dcterms:modified xsi:type="dcterms:W3CDTF">2016-12-10T09:05:58Z</dcterms:modified>
</cp:coreProperties>
</file>