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100" d="100"/>
          <a:sy n="100" d="100"/>
        </p:scale>
        <p:origin x="5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“How much does dementia effect the global economy?”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/>
            <a:r>
              <a:rPr lang="en-GB" sz="1050" dirty="0"/>
              <a:t>5) </a:t>
            </a:r>
            <a:r>
              <a:rPr lang="en-GB" sz="1050" i="1" dirty="0"/>
              <a:t>10 things you need to know about the impact of dementia on people, carers and the economy | Alzheimer’s research UK</a:t>
            </a:r>
            <a:r>
              <a:rPr lang="en-GB" sz="1050" dirty="0"/>
              <a:t> (2017) Available at: http://www.alzheimersresearchuk.org/about-dementia/facts-stats/10-things-you-need-to-know-about-the-impact-of-dementia/ (Accessed: 10 December 2016).</a:t>
            </a:r>
          </a:p>
          <a:p>
            <a:pPr lvl="1"/>
            <a:r>
              <a:rPr lang="en-GB" sz="1050"/>
              <a:t>6)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239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9</cp:revision>
  <dcterms:created xsi:type="dcterms:W3CDTF">2016-12-10T01:15:20Z</dcterms:created>
  <dcterms:modified xsi:type="dcterms:W3CDTF">2016-12-10T02:48:40Z</dcterms:modified>
</cp:coreProperties>
</file>